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256" r:id="rId2"/>
    <p:sldId id="259" r:id="rId3"/>
    <p:sldId id="258" r:id="rId4"/>
    <p:sldId id="260" r:id="rId5"/>
    <p:sldId id="261" r:id="rId6"/>
    <p:sldId id="262" r:id="rId7"/>
    <p:sldId id="272" r:id="rId8"/>
    <p:sldId id="267" r:id="rId9"/>
    <p:sldId id="273" r:id="rId10"/>
    <p:sldId id="264" r:id="rId11"/>
    <p:sldId id="265" r:id="rId12"/>
    <p:sldId id="266" r:id="rId13"/>
    <p:sldId id="268" r:id="rId14"/>
    <p:sldId id="263" r:id="rId15"/>
    <p:sldId id="269" r:id="rId16"/>
    <p:sldId id="270" r:id="rId17"/>
    <p:sldId id="275" r:id="rId18"/>
    <p:sldId id="276" r:id="rId19"/>
    <p:sldId id="274" r:id="rId20"/>
    <p:sldId id="277" r:id="rId21"/>
    <p:sldId id="279" r:id="rId22"/>
    <p:sldId id="278" r:id="rId23"/>
    <p:sldId id="291" r:id="rId24"/>
    <p:sldId id="280" r:id="rId25"/>
    <p:sldId id="271" r:id="rId26"/>
  </p:sldIdLst>
  <p:sldSz cx="9144000" cy="5143500" type="screen16x9"/>
  <p:notesSz cx="6858000" cy="9144000"/>
  <p:embeddedFontLst>
    <p:embeddedFont>
      <p:font typeface="Latha" panose="020B0604020202020204" pitchFamily="34" charset="0"/>
      <p:regular r:id="rId28"/>
      <p:bold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微软雅黑" panose="020B0503020204020204" pitchFamily="34" charset="-122"/>
      <p:regular r:id="rId34"/>
      <p:bold r:id="rId35"/>
    </p:embeddedFont>
    <p:embeddedFont>
      <p:font typeface="Impact" panose="020B0806030902050204" pitchFamily="34" charset="0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9">
          <p15:clr>
            <a:srgbClr val="A4A3A4"/>
          </p15:clr>
        </p15:guide>
        <p15:guide id="2" pos="36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00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 showGuides="1">
      <p:cViewPr varScale="1">
        <p:scale>
          <a:sx n="94" d="100"/>
          <a:sy n="94" d="100"/>
        </p:scale>
        <p:origin x="822" y="78"/>
      </p:cViewPr>
      <p:guideLst>
        <p:guide orient="horz" pos="1629"/>
        <p:guide pos="3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/>
            </a:solidFill>
          </c:spPr>
          <c:dPt>
            <c:idx val="0"/>
            <c:bubble3D val="0"/>
            <c:spPr>
              <a:solidFill>
                <a:srgbClr val="FFFFFF"/>
              </a:solidFill>
            </c:spPr>
            <c:extLst>
              <c:ext xmlns:c16="http://schemas.microsoft.com/office/drawing/2014/chart" uri="{C3380CC4-5D6E-409C-BE32-E72D297353CC}">
                <c16:uniqueId val="{00000001-27E7-45FF-AB3B-9D21A161967C}"/>
              </c:ext>
            </c:extLst>
          </c:dPt>
          <c:dPt>
            <c:idx val="1"/>
            <c:bubble3D val="0"/>
            <c:spPr>
              <a:solidFill>
                <a:srgbClr val="7F7F7F"/>
              </a:solidFill>
            </c:spPr>
            <c:extLst>
              <c:ext xmlns:c16="http://schemas.microsoft.com/office/drawing/2014/chart" uri="{C3380CC4-5D6E-409C-BE32-E72D297353CC}">
                <c16:uniqueId val="{00000003-27E7-45FF-AB3B-9D21A161967C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27E7-45FF-AB3B-9D21A161967C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27E7-45FF-AB3B-9D21A161967C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0</c:v>
                </c:pt>
                <c:pt idx="3">
                  <c:v>0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7E7-45FF-AB3B-9D21A16196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000000">
                <a:lumMod val="50000"/>
                <a:lumOff val="50000"/>
              </a:srgbClr>
            </a:solidFill>
          </c:spPr>
          <c:dPt>
            <c:idx val="0"/>
            <c:bubble3D val="0"/>
            <c:spPr>
              <a:solidFill>
                <a:srgbClr val="A5A5A5"/>
              </a:solidFill>
            </c:spPr>
            <c:extLst>
              <c:ext xmlns:c16="http://schemas.microsoft.com/office/drawing/2014/chart" uri="{C3380CC4-5D6E-409C-BE32-E72D297353CC}">
                <c16:uniqueId val="{00000001-12F2-425C-963E-1162FFF85358}"/>
              </c:ext>
            </c:extLst>
          </c:dPt>
          <c:dPt>
            <c:idx val="1"/>
            <c:bubble3D val="0"/>
            <c:spPr>
              <a:solidFill>
                <a:srgbClr val="909090"/>
              </a:solidFill>
            </c:spPr>
            <c:extLst>
              <c:ext xmlns:c16="http://schemas.microsoft.com/office/drawing/2014/chart" uri="{C3380CC4-5D6E-409C-BE32-E72D297353CC}">
                <c16:uniqueId val="{00000003-12F2-425C-963E-1162FFF8535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12F2-425C-963E-1162FFF8535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12F2-425C-963E-1162FFF85358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0</c:v>
                </c:pt>
                <c:pt idx="3">
                  <c:v>0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3.2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2F2-425C-963E-1162FFF853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/>
            </a:solidFill>
          </c:spPr>
          <c:dPt>
            <c:idx val="0"/>
            <c:bubble3D val="0"/>
            <c:spPr>
              <a:solidFill>
                <a:srgbClr val="FFFFFF"/>
              </a:solidFill>
            </c:spPr>
            <c:extLst>
              <c:ext xmlns:c16="http://schemas.microsoft.com/office/drawing/2014/chart" uri="{C3380CC4-5D6E-409C-BE32-E72D297353CC}">
                <c16:uniqueId val="{00000001-52B9-4A6A-BB14-D34704ACBE43}"/>
              </c:ext>
            </c:extLst>
          </c:dPt>
          <c:dPt>
            <c:idx val="1"/>
            <c:bubble3D val="0"/>
            <c:spPr>
              <a:solidFill>
                <a:srgbClr val="7F7F7F"/>
              </a:solidFill>
            </c:spPr>
            <c:extLst>
              <c:ext xmlns:c16="http://schemas.microsoft.com/office/drawing/2014/chart" uri="{C3380CC4-5D6E-409C-BE32-E72D297353CC}">
                <c16:uniqueId val="{00000003-52B9-4A6A-BB14-D34704ACBE43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52B9-4A6A-BB14-D34704ACBE43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52B9-4A6A-BB14-D34704ACBE43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0</c:v>
                </c:pt>
                <c:pt idx="3">
                  <c:v>0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3.5</c:v>
                </c:pt>
                <c:pt idx="1">
                  <c:v>6.5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2B9-4A6A-BB14-D34704ACBE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</c:plotArea>
    <c:plotVisOnly val="1"/>
    <c:dispBlanksAs val="gap"/>
    <c:showDLblsOverMax val="0"/>
  </c:chart>
  <c:txPr>
    <a:bodyPr/>
    <a:lstStyle/>
    <a:p>
      <a:pPr>
        <a:defRPr lang="zh-CN" sz="1800"/>
      </a:pPr>
      <a:endParaRPr lang="zh-CN"/>
    </a:p>
  </c:txPr>
  <c:externalData r:id="rId2">
    <c:autoUpdate val="0"/>
  </c:externalData>
</c:chartSpace>
</file>

<file path=ppt/media/image1.png>
</file>

<file path=ppt/media/image2.png>
</file>

<file path=ppt/media/image3.jpe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6280" y="1143000"/>
            <a:ext cx="548544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audio" Target="../media/media1.mp3"/><Relationship Id="rId7" Type="http://schemas.openxmlformats.org/officeDocument/2006/relationships/image" Target="../media/image3.jpeg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3197" y="591"/>
            <a:ext cx="9147197" cy="5143218"/>
          </a:xfrm>
          <a:prstGeom prst="rect">
            <a:avLst/>
          </a:prstGeom>
          <a:blipFill dpi="0" rotWithShape="1">
            <a:blip r:embed="rId6">
              <a:lum bright="70000" contrast="-70000"/>
            </a:blip>
            <a:srcRect/>
            <a:stretch>
              <a:fillRect l="-10248" t="-10272" r="-10248" b="-102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/>
          </a:p>
        </p:txBody>
      </p:sp>
      <p:sp>
        <p:nvSpPr>
          <p:cNvPr id="45" name="直角三角形 44"/>
          <p:cNvSpPr/>
          <p:nvPr/>
        </p:nvSpPr>
        <p:spPr>
          <a:xfrm rot="16200000" flipH="1">
            <a:off x="7740254" y="54028"/>
            <a:ext cx="1457325" cy="1350169"/>
          </a:xfrm>
          <a:prstGeom prst="rtTriangle">
            <a:avLst/>
          </a:prstGeom>
          <a:solidFill>
            <a:srgbClr val="CB1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7" name="组合 56"/>
          <p:cNvGrpSpPr/>
          <p:nvPr/>
        </p:nvGrpSpPr>
        <p:grpSpPr>
          <a:xfrm>
            <a:off x="-742072" y="450"/>
            <a:ext cx="5029121" cy="5172075"/>
            <a:chOff x="0" y="0"/>
            <a:chExt cx="6705494" cy="6896100"/>
          </a:xfrm>
        </p:grpSpPr>
        <p:cxnSp>
          <p:nvCxnSpPr>
            <p:cNvPr id="20" name="直接连接符 19"/>
            <p:cNvCxnSpPr/>
            <p:nvPr/>
          </p:nvCxnSpPr>
          <p:spPr>
            <a:xfrm flipV="1">
              <a:off x="4573809" y="3829050"/>
              <a:ext cx="2131685" cy="3067050"/>
            </a:xfrm>
            <a:prstGeom prst="line">
              <a:avLst/>
            </a:prstGeom>
            <a:ln w="57150">
              <a:solidFill>
                <a:srgbClr val="CB17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组合 55"/>
            <p:cNvGrpSpPr/>
            <p:nvPr/>
          </p:nvGrpSpPr>
          <p:grpSpPr>
            <a:xfrm>
              <a:off x="0" y="0"/>
              <a:ext cx="6705494" cy="6858000"/>
              <a:chOff x="0" y="0"/>
              <a:chExt cx="6705494" cy="6858000"/>
            </a:xfrm>
          </p:grpSpPr>
          <p:pic>
            <p:nvPicPr>
              <p:cNvPr id="42" name="图片 41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973" r="4467" b="7975"/>
              <a:stretch>
                <a:fillRect/>
              </a:stretch>
            </p:blipFill>
            <p:spPr>
              <a:xfrm>
                <a:off x="0" y="0"/>
                <a:ext cx="6381750" cy="6858000"/>
              </a:xfrm>
              <a:custGeom>
                <a:avLst/>
                <a:gdLst>
                  <a:gd name="connsiteX0" fmla="*/ 0 w 6381750"/>
                  <a:gd name="connsiteY0" fmla="*/ 0 h 6858000"/>
                  <a:gd name="connsiteX1" fmla="*/ 3558729 w 6381750"/>
                  <a:gd name="connsiteY1" fmla="*/ 0 h 6858000"/>
                  <a:gd name="connsiteX2" fmla="*/ 6381750 w 6381750"/>
                  <a:gd name="connsiteY2" fmla="*/ 3924300 h 6858000"/>
                  <a:gd name="connsiteX3" fmla="*/ 4271336 w 6381750"/>
                  <a:gd name="connsiteY3" fmla="*/ 6858000 h 6858000"/>
                  <a:gd name="connsiteX4" fmla="*/ 0 w 6381750"/>
                  <a:gd name="connsiteY4" fmla="*/ 6858000 h 6858000"/>
                  <a:gd name="connsiteX5" fmla="*/ 0 w 6381750"/>
                  <a:gd name="connsiteY5" fmla="*/ 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1750" h="6858000">
                    <a:moveTo>
                      <a:pt x="0" y="0"/>
                    </a:moveTo>
                    <a:lnTo>
                      <a:pt x="3558729" y="0"/>
                    </a:lnTo>
                    <a:lnTo>
                      <a:pt x="6381750" y="3924300"/>
                    </a:lnTo>
                    <a:lnTo>
                      <a:pt x="4271336" y="6858000"/>
                    </a:lnTo>
                    <a:lnTo>
                      <a:pt x="0" y="6858000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</p:pic>
          <p:cxnSp>
            <p:nvCxnSpPr>
              <p:cNvPr id="15" name="直接连接符 14"/>
              <p:cNvCxnSpPr/>
              <p:nvPr/>
            </p:nvCxnSpPr>
            <p:spPr>
              <a:xfrm>
                <a:off x="3848100" y="0"/>
                <a:ext cx="2857394" cy="3867150"/>
              </a:xfrm>
              <a:prstGeom prst="line">
                <a:avLst/>
              </a:prstGeom>
              <a:ln w="57150">
                <a:solidFill>
                  <a:srgbClr val="CB171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7" name="图片 46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1861836">
                <a:off x="4622999" y="2905125"/>
                <a:ext cx="1698274" cy="1962150"/>
              </a:xfrm>
              <a:prstGeom prst="rect">
                <a:avLst/>
              </a:prstGeom>
            </p:spPr>
          </p:pic>
        </p:grpSp>
      </p:grpSp>
      <p:grpSp>
        <p:nvGrpSpPr>
          <p:cNvPr id="58" name="组合 57"/>
          <p:cNvGrpSpPr/>
          <p:nvPr/>
        </p:nvGrpSpPr>
        <p:grpSpPr>
          <a:xfrm>
            <a:off x="4337249" y="1777549"/>
            <a:ext cx="5362856" cy="2016374"/>
            <a:chOff x="2181214" y="1847034"/>
            <a:chExt cx="6027105" cy="2688498"/>
          </a:xfrm>
        </p:grpSpPr>
        <p:grpSp>
          <p:nvGrpSpPr>
            <p:cNvPr id="59" name="组合 58"/>
            <p:cNvGrpSpPr/>
            <p:nvPr/>
          </p:nvGrpSpPr>
          <p:grpSpPr>
            <a:xfrm>
              <a:off x="2181214" y="1847034"/>
              <a:ext cx="6027105" cy="2175097"/>
              <a:chOff x="5527071" y="2056584"/>
              <a:chExt cx="7510870" cy="2175097"/>
            </a:xfrm>
          </p:grpSpPr>
          <p:sp>
            <p:nvSpPr>
              <p:cNvPr id="61" name="Rectangle 3"/>
              <p:cNvSpPr txBox="1">
                <a:spLocks noChangeArrowheads="1"/>
              </p:cNvSpPr>
              <p:nvPr/>
            </p:nvSpPr>
            <p:spPr bwMode="auto">
              <a:xfrm>
                <a:off x="5527071" y="3554268"/>
                <a:ext cx="7510870" cy="6774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ctr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zh-CN" altLang="en-US" sz="33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IT部门年终工作总结PPT</a:t>
                </a:r>
              </a:p>
            </p:txBody>
          </p:sp>
          <p:sp>
            <p:nvSpPr>
              <p:cNvPr id="62" name="Rectangle 3"/>
              <p:cNvSpPr txBox="1">
                <a:spLocks noChangeArrowheads="1"/>
              </p:cNvSpPr>
              <p:nvPr/>
            </p:nvSpPr>
            <p:spPr bwMode="auto">
              <a:xfrm>
                <a:off x="8191274" y="2056584"/>
                <a:ext cx="3868690" cy="14595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ctr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8625" dirty="0">
                    <a:solidFill>
                      <a:srgbClr val="CB171B"/>
                    </a:solidFill>
                    <a:latin typeface="Impact" panose="020B0806030902050204" pitchFamily="34" charset="0"/>
                  </a:rPr>
                  <a:t>2018</a:t>
                </a:r>
                <a:endParaRPr lang="zh-CN" altLang="en-US" sz="8625" dirty="0">
                  <a:solidFill>
                    <a:srgbClr val="CB171B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60" name="文本框 59"/>
            <p:cNvSpPr txBox="1"/>
            <p:nvPr/>
          </p:nvSpPr>
          <p:spPr>
            <a:xfrm>
              <a:off x="3270640" y="4168079"/>
              <a:ext cx="4152900" cy="367453"/>
            </a:xfrm>
            <a:prstGeom prst="rect">
              <a:avLst/>
            </a:prstGeom>
            <a:solidFill>
              <a:srgbClr val="CB171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Latha" panose="02000400000000000000" pitchFamily="34" charset="0"/>
                </a:rPr>
                <a:t>年终总结</a:t>
              </a:r>
              <a:r>
                <a:rPr lang="en-US" altLang="zh-CN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总结计划板</a:t>
              </a:r>
              <a:r>
                <a:rPr lang="en-US" altLang="zh-CN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总结模板</a:t>
              </a:r>
              <a:r>
                <a:rPr lang="en-US" altLang="zh-CN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演讲报告</a:t>
              </a:r>
            </a:p>
          </p:txBody>
        </p:sp>
      </p:grpSp>
      <p:pic>
        <p:nvPicPr>
          <p:cNvPr id="2" name="Mark Pride - River Flows In You (Original Mix) - remix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609600" y="39364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2" name="文本框 31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工作成绩展示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35" name="直接连接符 34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任意多边形 11"/>
          <p:cNvSpPr/>
          <p:nvPr/>
        </p:nvSpPr>
        <p:spPr>
          <a:xfrm rot="10800000">
            <a:off x="3981212" y="2110349"/>
            <a:ext cx="1297820" cy="1968275"/>
          </a:xfrm>
          <a:custGeom>
            <a:avLst/>
            <a:gdLst>
              <a:gd name="connsiteX0" fmla="*/ 320923 w 1297989"/>
              <a:gd name="connsiteY0" fmla="*/ 1430869 h 1968275"/>
              <a:gd name="connsiteX1" fmla="*/ 305551 w 1297989"/>
              <a:gd name="connsiteY1" fmla="*/ 1354608 h 1968275"/>
              <a:gd name="connsiteX2" fmla="*/ 278731 w 1297989"/>
              <a:gd name="connsiteY2" fmla="*/ 1179709 h 1968275"/>
              <a:gd name="connsiteX3" fmla="*/ 250257 w 1297989"/>
              <a:gd name="connsiteY3" fmla="*/ 871159 h 1968275"/>
              <a:gd name="connsiteX4" fmla="*/ 186221 w 1297989"/>
              <a:gd name="connsiteY4" fmla="*/ 657852 h 1968275"/>
              <a:gd name="connsiteX5" fmla="*/ 161836 w 1297989"/>
              <a:gd name="connsiteY5" fmla="*/ 610560 h 1968275"/>
              <a:gd name="connsiteX6" fmla="*/ 189581 w 1297989"/>
              <a:gd name="connsiteY6" fmla="*/ 553240 h 1968275"/>
              <a:gd name="connsiteX7" fmla="*/ 421829 w 1297989"/>
              <a:gd name="connsiteY7" fmla="*/ 265316 h 1968275"/>
              <a:gd name="connsiteX8" fmla="*/ 841399 w 1297989"/>
              <a:gd name="connsiteY8" fmla="*/ 67872 h 1968275"/>
              <a:gd name="connsiteX9" fmla="*/ 1174586 w 1297989"/>
              <a:gd name="connsiteY9" fmla="*/ 12341 h 1968275"/>
              <a:gd name="connsiteX10" fmla="*/ 1297989 w 1297989"/>
              <a:gd name="connsiteY10" fmla="*/ 0 h 1968275"/>
              <a:gd name="connsiteX11" fmla="*/ 1291819 w 1297989"/>
              <a:gd name="connsiteY11" fmla="*/ 86382 h 1968275"/>
              <a:gd name="connsiteX12" fmla="*/ 1279479 w 1297989"/>
              <a:gd name="connsiteY12" fmla="*/ 357868 h 1968275"/>
              <a:gd name="connsiteX13" fmla="*/ 1199267 w 1297989"/>
              <a:gd name="connsiteY13" fmla="*/ 629355 h 1968275"/>
              <a:gd name="connsiteX14" fmla="*/ 1007993 w 1297989"/>
              <a:gd name="connsiteY14" fmla="*/ 851480 h 1968275"/>
              <a:gd name="connsiteX15" fmla="*/ 755017 w 1297989"/>
              <a:gd name="connsiteY15" fmla="*/ 1030414 h 1968275"/>
              <a:gd name="connsiteX16" fmla="*/ 483531 w 1297989"/>
              <a:gd name="connsiteY16" fmla="*/ 1258709 h 1968275"/>
              <a:gd name="connsiteX17" fmla="*/ 370926 w 1297989"/>
              <a:gd name="connsiteY17" fmla="*/ 1372471 h 1968275"/>
              <a:gd name="connsiteX18" fmla="*/ 2260 w 1297989"/>
              <a:gd name="connsiteY18" fmla="*/ 1968275 h 1968275"/>
              <a:gd name="connsiteX19" fmla="*/ 0 w 1297989"/>
              <a:gd name="connsiteY19" fmla="*/ 1863560 h 1968275"/>
              <a:gd name="connsiteX20" fmla="*/ 36254 w 1297989"/>
              <a:gd name="connsiteY20" fmla="*/ 1890574 h 1968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97989" h="1968275">
                <a:moveTo>
                  <a:pt x="320923" y="1430869"/>
                </a:moveTo>
                <a:lnTo>
                  <a:pt x="305551" y="1354608"/>
                </a:lnTo>
                <a:cubicBezTo>
                  <a:pt x="295216" y="1294612"/>
                  <a:pt x="286267" y="1234527"/>
                  <a:pt x="278731" y="1179709"/>
                </a:cubicBezTo>
                <a:cubicBezTo>
                  <a:pt x="263657" y="1070074"/>
                  <a:pt x="271124" y="968702"/>
                  <a:pt x="250257" y="871159"/>
                </a:cubicBezTo>
                <a:cubicBezTo>
                  <a:pt x="234607" y="798001"/>
                  <a:pt x="215373" y="724110"/>
                  <a:pt x="186221" y="657852"/>
                </a:cubicBezTo>
                <a:lnTo>
                  <a:pt x="161836" y="610560"/>
                </a:lnTo>
                <a:lnTo>
                  <a:pt x="189581" y="553240"/>
                </a:lnTo>
                <a:cubicBezTo>
                  <a:pt x="253115" y="439044"/>
                  <a:pt x="333134" y="340900"/>
                  <a:pt x="421829" y="265316"/>
                </a:cubicBezTo>
                <a:cubicBezTo>
                  <a:pt x="540090" y="164537"/>
                  <a:pt x="682003" y="113119"/>
                  <a:pt x="841399" y="67872"/>
                </a:cubicBezTo>
                <a:lnTo>
                  <a:pt x="1174586" y="12341"/>
                </a:lnTo>
                <a:cubicBezTo>
                  <a:pt x="1250685" y="1029"/>
                  <a:pt x="1274337" y="514"/>
                  <a:pt x="1297989" y="0"/>
                </a:cubicBezTo>
                <a:cubicBezTo>
                  <a:pt x="1295932" y="28794"/>
                  <a:pt x="1294904" y="26738"/>
                  <a:pt x="1291819" y="86382"/>
                </a:cubicBezTo>
                <a:cubicBezTo>
                  <a:pt x="1288734" y="146027"/>
                  <a:pt x="1294904" y="267373"/>
                  <a:pt x="1279479" y="357868"/>
                </a:cubicBezTo>
                <a:cubicBezTo>
                  <a:pt x="1264053" y="448364"/>
                  <a:pt x="1244515" y="547086"/>
                  <a:pt x="1199267" y="629355"/>
                </a:cubicBezTo>
                <a:cubicBezTo>
                  <a:pt x="1154019" y="711623"/>
                  <a:pt x="1082034" y="784636"/>
                  <a:pt x="1007993" y="851480"/>
                </a:cubicBezTo>
                <a:cubicBezTo>
                  <a:pt x="933951" y="918323"/>
                  <a:pt x="842427" y="962542"/>
                  <a:pt x="755017" y="1030414"/>
                </a:cubicBezTo>
                <a:cubicBezTo>
                  <a:pt x="667606" y="1098285"/>
                  <a:pt x="564771" y="1181582"/>
                  <a:pt x="483531" y="1258709"/>
                </a:cubicBezTo>
                <a:cubicBezTo>
                  <a:pt x="442910" y="1297272"/>
                  <a:pt x="406147" y="1334293"/>
                  <a:pt x="370926" y="1372471"/>
                </a:cubicBezTo>
                <a:close/>
                <a:moveTo>
                  <a:pt x="2260" y="1968275"/>
                </a:moveTo>
                <a:lnTo>
                  <a:pt x="0" y="1863560"/>
                </a:lnTo>
                <a:lnTo>
                  <a:pt x="36254" y="1890574"/>
                </a:lnTo>
                <a:close/>
              </a:path>
            </a:pathLst>
          </a:custGeom>
          <a:solidFill>
            <a:schemeClr val="accent2"/>
          </a:solidFill>
          <a:ln w="38100" cap="flat" cmpd="sng" algn="ctr">
            <a:solidFill>
              <a:schemeClr val="bg1"/>
            </a:solidFill>
            <a:prstDash val="solid"/>
          </a:ln>
          <a:effectLst/>
        </p:spPr>
        <p:txBody>
          <a:bodyPr wrap="square" lIns="91431" tIns="0" rIns="91431" bIns="683931" rtlCol="0" anchor="ctr">
            <a:noAutofit/>
          </a:bodyPr>
          <a:lstStyle/>
          <a:p>
            <a:pPr algn="ctr" defTabSz="121856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</a:p>
        </p:txBody>
      </p:sp>
      <p:sp>
        <p:nvSpPr>
          <p:cNvPr id="13" name="任意多边形 12"/>
          <p:cNvSpPr/>
          <p:nvPr/>
        </p:nvSpPr>
        <p:spPr>
          <a:xfrm rot="7200000">
            <a:off x="4444418" y="1846226"/>
            <a:ext cx="1297989" cy="1968019"/>
          </a:xfrm>
          <a:custGeom>
            <a:avLst/>
            <a:gdLst>
              <a:gd name="connsiteX0" fmla="*/ 320923 w 1297989"/>
              <a:gd name="connsiteY0" fmla="*/ 1430869 h 1968275"/>
              <a:gd name="connsiteX1" fmla="*/ 305551 w 1297989"/>
              <a:gd name="connsiteY1" fmla="*/ 1354609 h 1968275"/>
              <a:gd name="connsiteX2" fmla="*/ 278731 w 1297989"/>
              <a:gd name="connsiteY2" fmla="*/ 1179710 h 1968275"/>
              <a:gd name="connsiteX3" fmla="*/ 250257 w 1297989"/>
              <a:gd name="connsiteY3" fmla="*/ 871159 h 1968275"/>
              <a:gd name="connsiteX4" fmla="*/ 186220 w 1297989"/>
              <a:gd name="connsiteY4" fmla="*/ 657852 h 1968275"/>
              <a:gd name="connsiteX5" fmla="*/ 161836 w 1297989"/>
              <a:gd name="connsiteY5" fmla="*/ 610560 h 1968275"/>
              <a:gd name="connsiteX6" fmla="*/ 189581 w 1297989"/>
              <a:gd name="connsiteY6" fmla="*/ 553240 h 1968275"/>
              <a:gd name="connsiteX7" fmla="*/ 421829 w 1297989"/>
              <a:gd name="connsiteY7" fmla="*/ 265316 h 1968275"/>
              <a:gd name="connsiteX8" fmla="*/ 841398 w 1297989"/>
              <a:gd name="connsiteY8" fmla="*/ 67871 h 1968275"/>
              <a:gd name="connsiteX9" fmla="*/ 1174586 w 1297989"/>
              <a:gd name="connsiteY9" fmla="*/ 12340 h 1968275"/>
              <a:gd name="connsiteX10" fmla="*/ 1297989 w 1297989"/>
              <a:gd name="connsiteY10" fmla="*/ 0 h 1968275"/>
              <a:gd name="connsiteX11" fmla="*/ 1291819 w 1297989"/>
              <a:gd name="connsiteY11" fmla="*/ 86382 h 1968275"/>
              <a:gd name="connsiteX12" fmla="*/ 1279478 w 1297989"/>
              <a:gd name="connsiteY12" fmla="*/ 357868 h 1968275"/>
              <a:gd name="connsiteX13" fmla="*/ 1199267 w 1297989"/>
              <a:gd name="connsiteY13" fmla="*/ 629354 h 1968275"/>
              <a:gd name="connsiteX14" fmla="*/ 1007992 w 1297989"/>
              <a:gd name="connsiteY14" fmla="*/ 851480 h 1968275"/>
              <a:gd name="connsiteX15" fmla="*/ 755017 w 1297989"/>
              <a:gd name="connsiteY15" fmla="*/ 1030413 h 1968275"/>
              <a:gd name="connsiteX16" fmla="*/ 483530 w 1297989"/>
              <a:gd name="connsiteY16" fmla="*/ 1258709 h 1968275"/>
              <a:gd name="connsiteX17" fmla="*/ 370925 w 1297989"/>
              <a:gd name="connsiteY17" fmla="*/ 1372471 h 1968275"/>
              <a:gd name="connsiteX18" fmla="*/ 2259 w 1297989"/>
              <a:gd name="connsiteY18" fmla="*/ 1968275 h 1968275"/>
              <a:gd name="connsiteX19" fmla="*/ 0 w 1297989"/>
              <a:gd name="connsiteY19" fmla="*/ 1863561 h 1968275"/>
              <a:gd name="connsiteX20" fmla="*/ 36253 w 1297989"/>
              <a:gd name="connsiteY20" fmla="*/ 1890575 h 1968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97989" h="1968275">
                <a:moveTo>
                  <a:pt x="320923" y="1430869"/>
                </a:moveTo>
                <a:lnTo>
                  <a:pt x="305551" y="1354609"/>
                </a:lnTo>
                <a:cubicBezTo>
                  <a:pt x="295216" y="1294613"/>
                  <a:pt x="286267" y="1234527"/>
                  <a:pt x="278731" y="1179710"/>
                </a:cubicBezTo>
                <a:cubicBezTo>
                  <a:pt x="263657" y="1070075"/>
                  <a:pt x="271124" y="968703"/>
                  <a:pt x="250257" y="871159"/>
                </a:cubicBezTo>
                <a:cubicBezTo>
                  <a:pt x="234607" y="798002"/>
                  <a:pt x="215372" y="724111"/>
                  <a:pt x="186220" y="657852"/>
                </a:cubicBezTo>
                <a:lnTo>
                  <a:pt x="161836" y="610560"/>
                </a:lnTo>
                <a:lnTo>
                  <a:pt x="189581" y="553240"/>
                </a:lnTo>
                <a:cubicBezTo>
                  <a:pt x="253114" y="439044"/>
                  <a:pt x="333133" y="340900"/>
                  <a:pt x="421829" y="265316"/>
                </a:cubicBezTo>
                <a:cubicBezTo>
                  <a:pt x="540090" y="164537"/>
                  <a:pt x="682003" y="113119"/>
                  <a:pt x="841398" y="67871"/>
                </a:cubicBezTo>
                <a:lnTo>
                  <a:pt x="1174586" y="12340"/>
                </a:lnTo>
                <a:cubicBezTo>
                  <a:pt x="1250685" y="1028"/>
                  <a:pt x="1274337" y="514"/>
                  <a:pt x="1297989" y="0"/>
                </a:cubicBezTo>
                <a:cubicBezTo>
                  <a:pt x="1295932" y="28794"/>
                  <a:pt x="1294904" y="26737"/>
                  <a:pt x="1291819" y="86382"/>
                </a:cubicBezTo>
                <a:cubicBezTo>
                  <a:pt x="1288734" y="146027"/>
                  <a:pt x="1294904" y="267373"/>
                  <a:pt x="1279478" y="357868"/>
                </a:cubicBezTo>
                <a:cubicBezTo>
                  <a:pt x="1264054" y="448364"/>
                  <a:pt x="1244515" y="547086"/>
                  <a:pt x="1199267" y="629354"/>
                </a:cubicBezTo>
                <a:cubicBezTo>
                  <a:pt x="1154019" y="711623"/>
                  <a:pt x="1082034" y="784636"/>
                  <a:pt x="1007992" y="851480"/>
                </a:cubicBezTo>
                <a:cubicBezTo>
                  <a:pt x="933951" y="918323"/>
                  <a:pt x="842427" y="962542"/>
                  <a:pt x="755017" y="1030413"/>
                </a:cubicBezTo>
                <a:cubicBezTo>
                  <a:pt x="667606" y="1098285"/>
                  <a:pt x="564770" y="1181582"/>
                  <a:pt x="483530" y="1258709"/>
                </a:cubicBezTo>
                <a:cubicBezTo>
                  <a:pt x="442910" y="1297272"/>
                  <a:pt x="406147" y="1334293"/>
                  <a:pt x="370925" y="1372471"/>
                </a:cubicBezTo>
                <a:close/>
                <a:moveTo>
                  <a:pt x="2259" y="1968275"/>
                </a:moveTo>
                <a:lnTo>
                  <a:pt x="0" y="1863561"/>
                </a:lnTo>
                <a:lnTo>
                  <a:pt x="36253" y="1890575"/>
                </a:lnTo>
                <a:close/>
              </a:path>
            </a:pathLst>
          </a:custGeom>
          <a:solidFill>
            <a:schemeClr val="accent1"/>
          </a:solidFill>
          <a:ln w="38100" cap="flat" cmpd="sng" algn="ctr">
            <a:solidFill>
              <a:schemeClr val="bg1"/>
            </a:solidFill>
            <a:prstDash val="solid"/>
          </a:ln>
          <a:effectLst/>
        </p:spPr>
        <p:txBody>
          <a:bodyPr wrap="square" lIns="91431" tIns="0" rIns="91431" bIns="683931" rtlCol="0" anchor="ctr">
            <a:noAutofit/>
          </a:bodyPr>
          <a:lstStyle/>
          <a:p>
            <a:pPr algn="ctr" defTabSz="121856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</a:p>
        </p:txBody>
      </p:sp>
      <p:sp>
        <p:nvSpPr>
          <p:cNvPr id="14" name="任意多边形 13"/>
          <p:cNvSpPr/>
          <p:nvPr/>
        </p:nvSpPr>
        <p:spPr>
          <a:xfrm rot="3600000">
            <a:off x="4446662" y="1312489"/>
            <a:ext cx="1298767" cy="1968019"/>
          </a:xfrm>
          <a:custGeom>
            <a:avLst/>
            <a:gdLst>
              <a:gd name="connsiteX0" fmla="*/ 0 w 1298767"/>
              <a:gd name="connsiteY0" fmla="*/ 1862981 h 1968275"/>
              <a:gd name="connsiteX1" fmla="*/ 37031 w 1298767"/>
              <a:gd name="connsiteY1" fmla="*/ 1890575 h 1968275"/>
              <a:gd name="connsiteX2" fmla="*/ 3037 w 1298767"/>
              <a:gd name="connsiteY2" fmla="*/ 1968275 h 1968275"/>
              <a:gd name="connsiteX3" fmla="*/ 190359 w 1298767"/>
              <a:gd name="connsiteY3" fmla="*/ 553240 h 1968275"/>
              <a:gd name="connsiteX4" fmla="*/ 422607 w 1298767"/>
              <a:gd name="connsiteY4" fmla="*/ 265316 h 1968275"/>
              <a:gd name="connsiteX5" fmla="*/ 842177 w 1298767"/>
              <a:gd name="connsiteY5" fmla="*/ 67871 h 1968275"/>
              <a:gd name="connsiteX6" fmla="*/ 1175364 w 1298767"/>
              <a:gd name="connsiteY6" fmla="*/ 12340 h 1968275"/>
              <a:gd name="connsiteX7" fmla="*/ 1298767 w 1298767"/>
              <a:gd name="connsiteY7" fmla="*/ 0 h 1968275"/>
              <a:gd name="connsiteX8" fmla="*/ 1292597 w 1298767"/>
              <a:gd name="connsiteY8" fmla="*/ 86382 h 1968275"/>
              <a:gd name="connsiteX9" fmla="*/ 1280257 w 1298767"/>
              <a:gd name="connsiteY9" fmla="*/ 357868 h 1968275"/>
              <a:gd name="connsiteX10" fmla="*/ 1200045 w 1298767"/>
              <a:gd name="connsiteY10" fmla="*/ 629354 h 1968275"/>
              <a:gd name="connsiteX11" fmla="*/ 1008770 w 1298767"/>
              <a:gd name="connsiteY11" fmla="*/ 851479 h 1968275"/>
              <a:gd name="connsiteX12" fmla="*/ 755795 w 1298767"/>
              <a:gd name="connsiteY12" fmla="*/ 1030414 h 1968275"/>
              <a:gd name="connsiteX13" fmla="*/ 484308 w 1298767"/>
              <a:gd name="connsiteY13" fmla="*/ 1258709 h 1968275"/>
              <a:gd name="connsiteX14" fmla="*/ 371703 w 1298767"/>
              <a:gd name="connsiteY14" fmla="*/ 1372471 h 1968275"/>
              <a:gd name="connsiteX15" fmla="*/ 321700 w 1298767"/>
              <a:gd name="connsiteY15" fmla="*/ 1430870 h 1968275"/>
              <a:gd name="connsiteX16" fmla="*/ 306328 w 1298767"/>
              <a:gd name="connsiteY16" fmla="*/ 1354609 h 1968275"/>
              <a:gd name="connsiteX17" fmla="*/ 279508 w 1298767"/>
              <a:gd name="connsiteY17" fmla="*/ 1179710 h 1968275"/>
              <a:gd name="connsiteX18" fmla="*/ 251034 w 1298767"/>
              <a:gd name="connsiteY18" fmla="*/ 871159 h 1968275"/>
              <a:gd name="connsiteX19" fmla="*/ 186998 w 1298767"/>
              <a:gd name="connsiteY19" fmla="*/ 657852 h 1968275"/>
              <a:gd name="connsiteX20" fmla="*/ 162614 w 1298767"/>
              <a:gd name="connsiteY20" fmla="*/ 610560 h 1968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298767" h="1968275">
                <a:moveTo>
                  <a:pt x="0" y="1862981"/>
                </a:moveTo>
                <a:lnTo>
                  <a:pt x="37031" y="1890575"/>
                </a:lnTo>
                <a:lnTo>
                  <a:pt x="3037" y="1968275"/>
                </a:lnTo>
                <a:close/>
                <a:moveTo>
                  <a:pt x="190359" y="553240"/>
                </a:moveTo>
                <a:cubicBezTo>
                  <a:pt x="253892" y="439044"/>
                  <a:pt x="333911" y="340900"/>
                  <a:pt x="422607" y="265316"/>
                </a:cubicBezTo>
                <a:cubicBezTo>
                  <a:pt x="540868" y="164537"/>
                  <a:pt x="682781" y="113119"/>
                  <a:pt x="842177" y="67871"/>
                </a:cubicBezTo>
                <a:lnTo>
                  <a:pt x="1175364" y="12340"/>
                </a:lnTo>
                <a:cubicBezTo>
                  <a:pt x="1251463" y="1028"/>
                  <a:pt x="1275115" y="514"/>
                  <a:pt x="1298767" y="0"/>
                </a:cubicBezTo>
                <a:cubicBezTo>
                  <a:pt x="1296710" y="28794"/>
                  <a:pt x="1295682" y="26737"/>
                  <a:pt x="1292597" y="86382"/>
                </a:cubicBezTo>
                <a:cubicBezTo>
                  <a:pt x="1289512" y="146027"/>
                  <a:pt x="1295682" y="267373"/>
                  <a:pt x="1280257" y="357868"/>
                </a:cubicBezTo>
                <a:cubicBezTo>
                  <a:pt x="1264831" y="448363"/>
                  <a:pt x="1245293" y="547086"/>
                  <a:pt x="1200045" y="629354"/>
                </a:cubicBezTo>
                <a:cubicBezTo>
                  <a:pt x="1154797" y="711623"/>
                  <a:pt x="1082812" y="784636"/>
                  <a:pt x="1008770" y="851479"/>
                </a:cubicBezTo>
                <a:cubicBezTo>
                  <a:pt x="934729" y="918323"/>
                  <a:pt x="843205" y="962542"/>
                  <a:pt x="755795" y="1030414"/>
                </a:cubicBezTo>
                <a:cubicBezTo>
                  <a:pt x="668384" y="1098285"/>
                  <a:pt x="565549" y="1181582"/>
                  <a:pt x="484308" y="1258709"/>
                </a:cubicBezTo>
                <a:cubicBezTo>
                  <a:pt x="443688" y="1297272"/>
                  <a:pt x="406924" y="1334293"/>
                  <a:pt x="371703" y="1372471"/>
                </a:cubicBezTo>
                <a:lnTo>
                  <a:pt x="321700" y="1430870"/>
                </a:lnTo>
                <a:lnTo>
                  <a:pt x="306328" y="1354609"/>
                </a:lnTo>
                <a:cubicBezTo>
                  <a:pt x="295993" y="1294613"/>
                  <a:pt x="287044" y="1234527"/>
                  <a:pt x="279508" y="1179710"/>
                </a:cubicBezTo>
                <a:cubicBezTo>
                  <a:pt x="264434" y="1070074"/>
                  <a:pt x="271901" y="968703"/>
                  <a:pt x="251034" y="871159"/>
                </a:cubicBezTo>
                <a:cubicBezTo>
                  <a:pt x="235384" y="798001"/>
                  <a:pt x="216149" y="724110"/>
                  <a:pt x="186998" y="657852"/>
                </a:cubicBezTo>
                <a:lnTo>
                  <a:pt x="162614" y="610560"/>
                </a:lnTo>
                <a:close/>
              </a:path>
            </a:pathLst>
          </a:custGeom>
          <a:solidFill>
            <a:schemeClr val="accent3"/>
          </a:solidFill>
          <a:ln w="38100" cap="flat" cmpd="sng" algn="ctr">
            <a:solidFill>
              <a:schemeClr val="bg1"/>
            </a:solidFill>
            <a:prstDash val="solid"/>
          </a:ln>
          <a:effectLst/>
        </p:spPr>
        <p:txBody>
          <a:bodyPr wrap="square" lIns="91431" tIns="0" rIns="91431" bIns="683931" rtlCol="0" anchor="ctr">
            <a:noAutofit/>
          </a:bodyPr>
          <a:lstStyle/>
          <a:p>
            <a:pPr algn="ctr" defTabSz="121856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5" name="TextBox 34"/>
          <p:cNvSpPr txBox="1"/>
          <p:nvPr/>
        </p:nvSpPr>
        <p:spPr>
          <a:xfrm>
            <a:off x="5123770" y="3840529"/>
            <a:ext cx="2242820" cy="847725"/>
          </a:xfrm>
          <a:prstGeom prst="rect">
            <a:avLst/>
          </a:prstGeom>
          <a:noFill/>
        </p:spPr>
        <p:txBody>
          <a:bodyPr wrap="none" lIns="121905" tIns="60951" rIns="121905" bIns="6095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这里根据您的需要输入介绍文本。</a:t>
            </a:r>
          </a:p>
        </p:txBody>
      </p:sp>
      <p:sp>
        <p:nvSpPr>
          <p:cNvPr id="16" name="TextBox 34"/>
          <p:cNvSpPr txBox="1"/>
          <p:nvPr/>
        </p:nvSpPr>
        <p:spPr>
          <a:xfrm>
            <a:off x="1441929" y="905358"/>
            <a:ext cx="2242820" cy="847725"/>
          </a:xfrm>
          <a:prstGeom prst="rect">
            <a:avLst/>
          </a:prstGeom>
          <a:noFill/>
        </p:spPr>
        <p:txBody>
          <a:bodyPr wrap="none" lIns="121905" tIns="60951" rIns="121905" bIns="6095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这里根据您的需要输入介绍文本。</a:t>
            </a:r>
          </a:p>
        </p:txBody>
      </p:sp>
      <p:sp>
        <p:nvSpPr>
          <p:cNvPr id="17" name="TextBox 34"/>
          <p:cNvSpPr txBox="1"/>
          <p:nvPr/>
        </p:nvSpPr>
        <p:spPr>
          <a:xfrm>
            <a:off x="2747506" y="4002547"/>
            <a:ext cx="2242820" cy="847725"/>
          </a:xfrm>
          <a:prstGeom prst="rect">
            <a:avLst/>
          </a:prstGeom>
          <a:noFill/>
        </p:spPr>
        <p:txBody>
          <a:bodyPr wrap="none" lIns="121905" tIns="60951" rIns="121905" bIns="6095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这里根据您的需要输入介绍文本。</a:t>
            </a:r>
          </a:p>
        </p:txBody>
      </p:sp>
      <p:sp>
        <p:nvSpPr>
          <p:cNvPr id="18" name="TextBox 34"/>
          <p:cNvSpPr txBox="1"/>
          <p:nvPr/>
        </p:nvSpPr>
        <p:spPr>
          <a:xfrm>
            <a:off x="803290" y="2476657"/>
            <a:ext cx="2242820" cy="847725"/>
          </a:xfrm>
          <a:prstGeom prst="rect">
            <a:avLst/>
          </a:prstGeom>
          <a:noFill/>
        </p:spPr>
        <p:txBody>
          <a:bodyPr wrap="none" lIns="121905" tIns="60951" rIns="121905" bIns="6095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这里根据您的需要输入介绍文本。</a:t>
            </a:r>
          </a:p>
        </p:txBody>
      </p:sp>
      <p:sp>
        <p:nvSpPr>
          <p:cNvPr id="19" name="TextBox 34"/>
          <p:cNvSpPr txBox="1"/>
          <p:nvPr/>
        </p:nvSpPr>
        <p:spPr>
          <a:xfrm>
            <a:off x="6302469" y="2084221"/>
            <a:ext cx="2242820" cy="847725"/>
          </a:xfrm>
          <a:prstGeom prst="rect">
            <a:avLst/>
          </a:prstGeom>
          <a:noFill/>
        </p:spPr>
        <p:txBody>
          <a:bodyPr wrap="none" lIns="121905" tIns="60951" rIns="121905" bIns="6095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这里根据您的需要输入介绍文本。</a:t>
            </a:r>
          </a:p>
        </p:txBody>
      </p:sp>
      <p:sp>
        <p:nvSpPr>
          <p:cNvPr id="20" name="TextBox 34"/>
          <p:cNvSpPr txBox="1"/>
          <p:nvPr/>
        </p:nvSpPr>
        <p:spPr>
          <a:xfrm>
            <a:off x="5310986" y="768791"/>
            <a:ext cx="2242820" cy="847725"/>
          </a:xfrm>
          <a:prstGeom prst="rect">
            <a:avLst/>
          </a:prstGeom>
          <a:noFill/>
        </p:spPr>
        <p:txBody>
          <a:bodyPr wrap="none" lIns="121905" tIns="60951" rIns="121905" bIns="6095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</a:t>
            </a:r>
          </a:p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这里根据您的需要输入介绍文本。</a:t>
            </a:r>
          </a:p>
        </p:txBody>
      </p:sp>
      <p:sp>
        <p:nvSpPr>
          <p:cNvPr id="21" name="任意多边形 20"/>
          <p:cNvSpPr/>
          <p:nvPr/>
        </p:nvSpPr>
        <p:spPr>
          <a:xfrm>
            <a:off x="4138179" y="1045789"/>
            <a:ext cx="1136005" cy="1430869"/>
          </a:xfrm>
          <a:custGeom>
            <a:avLst/>
            <a:gdLst>
              <a:gd name="connsiteX0" fmla="*/ 1136153 w 1136153"/>
              <a:gd name="connsiteY0" fmla="*/ 0 h 1430869"/>
              <a:gd name="connsiteX1" fmla="*/ 1129983 w 1136153"/>
              <a:gd name="connsiteY1" fmla="*/ 86382 h 1430869"/>
              <a:gd name="connsiteX2" fmla="*/ 1117643 w 1136153"/>
              <a:gd name="connsiteY2" fmla="*/ 357868 h 1430869"/>
              <a:gd name="connsiteX3" fmla="*/ 1037431 w 1136153"/>
              <a:gd name="connsiteY3" fmla="*/ 629355 h 1430869"/>
              <a:gd name="connsiteX4" fmla="*/ 846157 w 1136153"/>
              <a:gd name="connsiteY4" fmla="*/ 851480 h 1430869"/>
              <a:gd name="connsiteX5" fmla="*/ 593181 w 1136153"/>
              <a:gd name="connsiteY5" fmla="*/ 1030414 h 1430869"/>
              <a:gd name="connsiteX6" fmla="*/ 321695 w 1136153"/>
              <a:gd name="connsiteY6" fmla="*/ 1258709 h 1430869"/>
              <a:gd name="connsiteX7" fmla="*/ 209090 w 1136153"/>
              <a:gd name="connsiteY7" fmla="*/ 1372471 h 1430869"/>
              <a:gd name="connsiteX8" fmla="*/ 159087 w 1136153"/>
              <a:gd name="connsiteY8" fmla="*/ 1430869 h 1430869"/>
              <a:gd name="connsiteX9" fmla="*/ 143715 w 1136153"/>
              <a:gd name="connsiteY9" fmla="*/ 1354609 h 1430869"/>
              <a:gd name="connsiteX10" fmla="*/ 116895 w 1136153"/>
              <a:gd name="connsiteY10" fmla="*/ 1179710 h 1430869"/>
              <a:gd name="connsiteX11" fmla="*/ 88421 w 1136153"/>
              <a:gd name="connsiteY11" fmla="*/ 871159 h 1430869"/>
              <a:gd name="connsiteX12" fmla="*/ 24385 w 1136153"/>
              <a:gd name="connsiteY12" fmla="*/ 657852 h 1430869"/>
              <a:gd name="connsiteX13" fmla="*/ 0 w 1136153"/>
              <a:gd name="connsiteY13" fmla="*/ 610560 h 1430869"/>
              <a:gd name="connsiteX14" fmla="*/ 27745 w 1136153"/>
              <a:gd name="connsiteY14" fmla="*/ 553240 h 1430869"/>
              <a:gd name="connsiteX15" fmla="*/ 259993 w 1136153"/>
              <a:gd name="connsiteY15" fmla="*/ 265316 h 1430869"/>
              <a:gd name="connsiteX16" fmla="*/ 679563 w 1136153"/>
              <a:gd name="connsiteY16" fmla="*/ 67872 h 1430869"/>
              <a:gd name="connsiteX17" fmla="*/ 1012750 w 1136153"/>
              <a:gd name="connsiteY17" fmla="*/ 12340 h 1430869"/>
              <a:gd name="connsiteX18" fmla="*/ 1136153 w 1136153"/>
              <a:gd name="connsiteY18" fmla="*/ 0 h 1430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36153" h="1430869">
                <a:moveTo>
                  <a:pt x="1136153" y="0"/>
                </a:moveTo>
                <a:cubicBezTo>
                  <a:pt x="1134096" y="28794"/>
                  <a:pt x="1133068" y="26737"/>
                  <a:pt x="1129983" y="86382"/>
                </a:cubicBezTo>
                <a:cubicBezTo>
                  <a:pt x="1126898" y="146027"/>
                  <a:pt x="1133068" y="267373"/>
                  <a:pt x="1117643" y="357868"/>
                </a:cubicBezTo>
                <a:cubicBezTo>
                  <a:pt x="1102217" y="448364"/>
                  <a:pt x="1082679" y="547086"/>
                  <a:pt x="1037431" y="629355"/>
                </a:cubicBezTo>
                <a:cubicBezTo>
                  <a:pt x="992183" y="711623"/>
                  <a:pt x="920198" y="784636"/>
                  <a:pt x="846157" y="851480"/>
                </a:cubicBezTo>
                <a:cubicBezTo>
                  <a:pt x="772115" y="918323"/>
                  <a:pt x="680591" y="962542"/>
                  <a:pt x="593181" y="1030414"/>
                </a:cubicBezTo>
                <a:cubicBezTo>
                  <a:pt x="505770" y="1098285"/>
                  <a:pt x="402935" y="1181582"/>
                  <a:pt x="321695" y="1258709"/>
                </a:cubicBezTo>
                <a:cubicBezTo>
                  <a:pt x="281075" y="1297272"/>
                  <a:pt x="244311" y="1334293"/>
                  <a:pt x="209090" y="1372471"/>
                </a:cubicBezTo>
                <a:lnTo>
                  <a:pt x="159087" y="1430869"/>
                </a:lnTo>
                <a:lnTo>
                  <a:pt x="143715" y="1354609"/>
                </a:lnTo>
                <a:cubicBezTo>
                  <a:pt x="133380" y="1294613"/>
                  <a:pt x="124432" y="1234528"/>
                  <a:pt x="116895" y="1179710"/>
                </a:cubicBezTo>
                <a:cubicBezTo>
                  <a:pt x="101821" y="1070075"/>
                  <a:pt x="109288" y="968703"/>
                  <a:pt x="88421" y="871159"/>
                </a:cubicBezTo>
                <a:cubicBezTo>
                  <a:pt x="72771" y="798002"/>
                  <a:pt x="53536" y="724111"/>
                  <a:pt x="24385" y="657852"/>
                </a:cubicBezTo>
                <a:lnTo>
                  <a:pt x="0" y="610560"/>
                </a:lnTo>
                <a:lnTo>
                  <a:pt x="27745" y="553240"/>
                </a:lnTo>
                <a:cubicBezTo>
                  <a:pt x="91278" y="439044"/>
                  <a:pt x="171298" y="340900"/>
                  <a:pt x="259993" y="265316"/>
                </a:cubicBezTo>
                <a:cubicBezTo>
                  <a:pt x="378254" y="164537"/>
                  <a:pt x="520167" y="113119"/>
                  <a:pt x="679563" y="67872"/>
                </a:cubicBezTo>
                <a:lnTo>
                  <a:pt x="1012750" y="12340"/>
                </a:lnTo>
                <a:cubicBezTo>
                  <a:pt x="1088849" y="1028"/>
                  <a:pt x="1112501" y="514"/>
                  <a:pt x="113615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 algn="ctr">
            <a:solidFill>
              <a:schemeClr val="bg1"/>
            </a:solidFill>
            <a:prstDash val="solid"/>
          </a:ln>
          <a:effectLst/>
        </p:spPr>
        <p:txBody>
          <a:bodyPr wrap="square" lIns="91431" tIns="0" rIns="91431" bIns="251974" rtlCol="0" anchor="ctr">
            <a:noAutofit/>
          </a:bodyPr>
          <a:lstStyle/>
          <a:p>
            <a:pPr algn="ctr" defTabSz="121856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22" name="任意多边形 21"/>
          <p:cNvSpPr/>
          <p:nvPr/>
        </p:nvSpPr>
        <p:spPr>
          <a:xfrm rot="18000000">
            <a:off x="3436510" y="1395007"/>
            <a:ext cx="1136153" cy="1430683"/>
          </a:xfrm>
          <a:custGeom>
            <a:avLst/>
            <a:gdLst>
              <a:gd name="connsiteX0" fmla="*/ 1136153 w 1136153"/>
              <a:gd name="connsiteY0" fmla="*/ 0 h 1430869"/>
              <a:gd name="connsiteX1" fmla="*/ 1129983 w 1136153"/>
              <a:gd name="connsiteY1" fmla="*/ 86382 h 1430869"/>
              <a:gd name="connsiteX2" fmla="*/ 1117643 w 1136153"/>
              <a:gd name="connsiteY2" fmla="*/ 357868 h 1430869"/>
              <a:gd name="connsiteX3" fmla="*/ 1037431 w 1136153"/>
              <a:gd name="connsiteY3" fmla="*/ 629354 h 1430869"/>
              <a:gd name="connsiteX4" fmla="*/ 846157 w 1136153"/>
              <a:gd name="connsiteY4" fmla="*/ 851479 h 1430869"/>
              <a:gd name="connsiteX5" fmla="*/ 593181 w 1136153"/>
              <a:gd name="connsiteY5" fmla="*/ 1030413 h 1430869"/>
              <a:gd name="connsiteX6" fmla="*/ 321694 w 1136153"/>
              <a:gd name="connsiteY6" fmla="*/ 1258709 h 1430869"/>
              <a:gd name="connsiteX7" fmla="*/ 209089 w 1136153"/>
              <a:gd name="connsiteY7" fmla="*/ 1372471 h 1430869"/>
              <a:gd name="connsiteX8" fmla="*/ 159087 w 1136153"/>
              <a:gd name="connsiteY8" fmla="*/ 1430869 h 1430869"/>
              <a:gd name="connsiteX9" fmla="*/ 143715 w 1136153"/>
              <a:gd name="connsiteY9" fmla="*/ 1354609 h 1430869"/>
              <a:gd name="connsiteX10" fmla="*/ 116895 w 1136153"/>
              <a:gd name="connsiteY10" fmla="*/ 1179710 h 1430869"/>
              <a:gd name="connsiteX11" fmla="*/ 88421 w 1136153"/>
              <a:gd name="connsiteY11" fmla="*/ 871159 h 1430869"/>
              <a:gd name="connsiteX12" fmla="*/ 24384 w 1136153"/>
              <a:gd name="connsiteY12" fmla="*/ 657852 h 1430869"/>
              <a:gd name="connsiteX13" fmla="*/ 0 w 1136153"/>
              <a:gd name="connsiteY13" fmla="*/ 610560 h 1430869"/>
              <a:gd name="connsiteX14" fmla="*/ 27745 w 1136153"/>
              <a:gd name="connsiteY14" fmla="*/ 553240 h 1430869"/>
              <a:gd name="connsiteX15" fmla="*/ 259993 w 1136153"/>
              <a:gd name="connsiteY15" fmla="*/ 265316 h 1430869"/>
              <a:gd name="connsiteX16" fmla="*/ 679563 w 1136153"/>
              <a:gd name="connsiteY16" fmla="*/ 67872 h 1430869"/>
              <a:gd name="connsiteX17" fmla="*/ 1012750 w 1136153"/>
              <a:gd name="connsiteY17" fmla="*/ 12340 h 1430869"/>
              <a:gd name="connsiteX18" fmla="*/ 1136153 w 1136153"/>
              <a:gd name="connsiteY18" fmla="*/ 0 h 1430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36153" h="1430869">
                <a:moveTo>
                  <a:pt x="1136153" y="0"/>
                </a:moveTo>
                <a:cubicBezTo>
                  <a:pt x="1134096" y="28794"/>
                  <a:pt x="1133068" y="26737"/>
                  <a:pt x="1129983" y="86382"/>
                </a:cubicBezTo>
                <a:cubicBezTo>
                  <a:pt x="1126898" y="146027"/>
                  <a:pt x="1133068" y="267373"/>
                  <a:pt x="1117643" y="357868"/>
                </a:cubicBezTo>
                <a:cubicBezTo>
                  <a:pt x="1102217" y="448364"/>
                  <a:pt x="1082679" y="547086"/>
                  <a:pt x="1037431" y="629354"/>
                </a:cubicBezTo>
                <a:cubicBezTo>
                  <a:pt x="992183" y="711623"/>
                  <a:pt x="920198" y="784636"/>
                  <a:pt x="846157" y="851479"/>
                </a:cubicBezTo>
                <a:cubicBezTo>
                  <a:pt x="772115" y="918323"/>
                  <a:pt x="680591" y="962542"/>
                  <a:pt x="593181" y="1030413"/>
                </a:cubicBezTo>
                <a:cubicBezTo>
                  <a:pt x="505770" y="1098285"/>
                  <a:pt x="402934" y="1181582"/>
                  <a:pt x="321694" y="1258709"/>
                </a:cubicBezTo>
                <a:cubicBezTo>
                  <a:pt x="281075" y="1297272"/>
                  <a:pt x="244311" y="1334293"/>
                  <a:pt x="209089" y="1372471"/>
                </a:cubicBezTo>
                <a:lnTo>
                  <a:pt x="159087" y="1430869"/>
                </a:lnTo>
                <a:lnTo>
                  <a:pt x="143715" y="1354609"/>
                </a:lnTo>
                <a:cubicBezTo>
                  <a:pt x="133380" y="1294613"/>
                  <a:pt x="124431" y="1234527"/>
                  <a:pt x="116895" y="1179710"/>
                </a:cubicBezTo>
                <a:cubicBezTo>
                  <a:pt x="101821" y="1070075"/>
                  <a:pt x="109288" y="968703"/>
                  <a:pt x="88421" y="871159"/>
                </a:cubicBezTo>
                <a:cubicBezTo>
                  <a:pt x="72771" y="798002"/>
                  <a:pt x="53536" y="724111"/>
                  <a:pt x="24384" y="657852"/>
                </a:cubicBezTo>
                <a:lnTo>
                  <a:pt x="0" y="610560"/>
                </a:lnTo>
                <a:lnTo>
                  <a:pt x="27745" y="553240"/>
                </a:lnTo>
                <a:cubicBezTo>
                  <a:pt x="91278" y="439044"/>
                  <a:pt x="171297" y="340900"/>
                  <a:pt x="259993" y="265316"/>
                </a:cubicBezTo>
                <a:cubicBezTo>
                  <a:pt x="378254" y="164537"/>
                  <a:pt x="520167" y="113119"/>
                  <a:pt x="679563" y="67872"/>
                </a:cubicBezTo>
                <a:lnTo>
                  <a:pt x="1012750" y="12340"/>
                </a:lnTo>
                <a:cubicBezTo>
                  <a:pt x="1088849" y="1028"/>
                  <a:pt x="1112501" y="514"/>
                  <a:pt x="1136153" y="0"/>
                </a:cubicBezTo>
                <a:close/>
              </a:path>
            </a:pathLst>
          </a:custGeom>
          <a:solidFill>
            <a:schemeClr val="accent4"/>
          </a:solidFill>
          <a:ln w="38100" cap="flat" cmpd="sng" algn="ctr">
            <a:solidFill>
              <a:schemeClr val="bg1"/>
            </a:solidFill>
            <a:prstDash val="solid"/>
          </a:ln>
          <a:effectLst/>
        </p:spPr>
        <p:txBody>
          <a:bodyPr wrap="square" lIns="91431" tIns="0" rIns="91431" bIns="251974" rtlCol="0" anchor="ctr">
            <a:noAutofit/>
          </a:bodyPr>
          <a:lstStyle/>
          <a:p>
            <a:pPr algn="ctr" defTabSz="121856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</a:p>
        </p:txBody>
      </p:sp>
      <p:sp>
        <p:nvSpPr>
          <p:cNvPr id="23" name="任意多边形 22"/>
          <p:cNvSpPr/>
          <p:nvPr/>
        </p:nvSpPr>
        <p:spPr>
          <a:xfrm rot="14400000">
            <a:off x="3327815" y="2164109"/>
            <a:ext cx="1136153" cy="1430684"/>
          </a:xfrm>
          <a:custGeom>
            <a:avLst/>
            <a:gdLst>
              <a:gd name="connsiteX0" fmla="*/ 1037431 w 1136153"/>
              <a:gd name="connsiteY0" fmla="*/ 629354 h 1430870"/>
              <a:gd name="connsiteX1" fmla="*/ 846156 w 1136153"/>
              <a:gd name="connsiteY1" fmla="*/ 851479 h 1430870"/>
              <a:gd name="connsiteX2" fmla="*/ 593181 w 1136153"/>
              <a:gd name="connsiteY2" fmla="*/ 1030414 h 1430870"/>
              <a:gd name="connsiteX3" fmla="*/ 321694 w 1136153"/>
              <a:gd name="connsiteY3" fmla="*/ 1258709 h 1430870"/>
              <a:gd name="connsiteX4" fmla="*/ 209089 w 1136153"/>
              <a:gd name="connsiteY4" fmla="*/ 1372471 h 1430870"/>
              <a:gd name="connsiteX5" fmla="*/ 159087 w 1136153"/>
              <a:gd name="connsiteY5" fmla="*/ 1430870 h 1430870"/>
              <a:gd name="connsiteX6" fmla="*/ 143715 w 1136153"/>
              <a:gd name="connsiteY6" fmla="*/ 1354609 h 1430870"/>
              <a:gd name="connsiteX7" fmla="*/ 116894 w 1136153"/>
              <a:gd name="connsiteY7" fmla="*/ 1179710 h 1430870"/>
              <a:gd name="connsiteX8" fmla="*/ 88421 w 1136153"/>
              <a:gd name="connsiteY8" fmla="*/ 871159 h 1430870"/>
              <a:gd name="connsiteX9" fmla="*/ 24384 w 1136153"/>
              <a:gd name="connsiteY9" fmla="*/ 657852 h 1430870"/>
              <a:gd name="connsiteX10" fmla="*/ 0 w 1136153"/>
              <a:gd name="connsiteY10" fmla="*/ 610560 h 1430870"/>
              <a:gd name="connsiteX11" fmla="*/ 27745 w 1136153"/>
              <a:gd name="connsiteY11" fmla="*/ 553240 h 1430870"/>
              <a:gd name="connsiteX12" fmla="*/ 259993 w 1136153"/>
              <a:gd name="connsiteY12" fmla="*/ 265316 h 1430870"/>
              <a:gd name="connsiteX13" fmla="*/ 679563 w 1136153"/>
              <a:gd name="connsiteY13" fmla="*/ 67872 h 1430870"/>
              <a:gd name="connsiteX14" fmla="*/ 1012750 w 1136153"/>
              <a:gd name="connsiteY14" fmla="*/ 12340 h 1430870"/>
              <a:gd name="connsiteX15" fmla="*/ 1136153 w 1136153"/>
              <a:gd name="connsiteY15" fmla="*/ 0 h 1430870"/>
              <a:gd name="connsiteX16" fmla="*/ 1129983 w 1136153"/>
              <a:gd name="connsiteY16" fmla="*/ 86382 h 1430870"/>
              <a:gd name="connsiteX17" fmla="*/ 1117643 w 1136153"/>
              <a:gd name="connsiteY17" fmla="*/ 357868 h 1430870"/>
              <a:gd name="connsiteX18" fmla="*/ 1037431 w 1136153"/>
              <a:gd name="connsiteY18" fmla="*/ 629354 h 1430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36153" h="1430870">
                <a:moveTo>
                  <a:pt x="1037431" y="629354"/>
                </a:moveTo>
                <a:cubicBezTo>
                  <a:pt x="992183" y="711623"/>
                  <a:pt x="920198" y="784636"/>
                  <a:pt x="846156" y="851479"/>
                </a:cubicBezTo>
                <a:cubicBezTo>
                  <a:pt x="772115" y="918323"/>
                  <a:pt x="680591" y="962542"/>
                  <a:pt x="593181" y="1030414"/>
                </a:cubicBezTo>
                <a:cubicBezTo>
                  <a:pt x="505770" y="1098285"/>
                  <a:pt x="402935" y="1181582"/>
                  <a:pt x="321694" y="1258709"/>
                </a:cubicBezTo>
                <a:cubicBezTo>
                  <a:pt x="281074" y="1297272"/>
                  <a:pt x="244310" y="1334293"/>
                  <a:pt x="209089" y="1372471"/>
                </a:cubicBezTo>
                <a:lnTo>
                  <a:pt x="159087" y="1430870"/>
                </a:lnTo>
                <a:lnTo>
                  <a:pt x="143715" y="1354609"/>
                </a:lnTo>
                <a:cubicBezTo>
                  <a:pt x="133379" y="1294613"/>
                  <a:pt x="124431" y="1234528"/>
                  <a:pt x="116894" y="1179710"/>
                </a:cubicBezTo>
                <a:cubicBezTo>
                  <a:pt x="101821" y="1070075"/>
                  <a:pt x="109288" y="968703"/>
                  <a:pt x="88421" y="871159"/>
                </a:cubicBezTo>
                <a:cubicBezTo>
                  <a:pt x="72771" y="798002"/>
                  <a:pt x="53536" y="724111"/>
                  <a:pt x="24384" y="657852"/>
                </a:cubicBezTo>
                <a:lnTo>
                  <a:pt x="0" y="610560"/>
                </a:lnTo>
                <a:lnTo>
                  <a:pt x="27745" y="553240"/>
                </a:lnTo>
                <a:cubicBezTo>
                  <a:pt x="91278" y="439044"/>
                  <a:pt x="171297" y="340900"/>
                  <a:pt x="259993" y="265316"/>
                </a:cubicBezTo>
                <a:cubicBezTo>
                  <a:pt x="378254" y="164537"/>
                  <a:pt x="520167" y="113119"/>
                  <a:pt x="679563" y="67872"/>
                </a:cubicBezTo>
                <a:lnTo>
                  <a:pt x="1012750" y="12340"/>
                </a:lnTo>
                <a:cubicBezTo>
                  <a:pt x="1088849" y="1028"/>
                  <a:pt x="1112501" y="514"/>
                  <a:pt x="1136153" y="0"/>
                </a:cubicBezTo>
                <a:cubicBezTo>
                  <a:pt x="1134096" y="28794"/>
                  <a:pt x="1133068" y="26737"/>
                  <a:pt x="1129983" y="86382"/>
                </a:cubicBezTo>
                <a:cubicBezTo>
                  <a:pt x="1126898" y="146027"/>
                  <a:pt x="1133068" y="267373"/>
                  <a:pt x="1117643" y="357868"/>
                </a:cubicBezTo>
                <a:cubicBezTo>
                  <a:pt x="1102217" y="448363"/>
                  <a:pt x="1082679" y="547086"/>
                  <a:pt x="1037431" y="629354"/>
                </a:cubicBezTo>
                <a:close/>
              </a:path>
            </a:pathLst>
          </a:custGeom>
          <a:solidFill>
            <a:schemeClr val="accent3"/>
          </a:solidFill>
          <a:ln w="38100" cap="flat" cmpd="sng" algn="ctr">
            <a:solidFill>
              <a:schemeClr val="bg1"/>
            </a:solidFill>
            <a:prstDash val="solid"/>
          </a:ln>
          <a:effectLst/>
        </p:spPr>
        <p:txBody>
          <a:bodyPr wrap="square" lIns="91431" tIns="0" rIns="91431" bIns="251974" rtlCol="0" anchor="ctr">
            <a:no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40" name="任意多边形 39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2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 bldLvl="0" animBg="1"/>
      <p:bldP spid="14" grpId="0" bldLvl="0" animBg="1"/>
      <p:bldP spid="15" grpId="0"/>
      <p:bldP spid="16" grpId="0"/>
      <p:bldP spid="17" grpId="0"/>
      <p:bldP spid="18" grpId="0"/>
      <p:bldP spid="19" grpId="0"/>
      <p:bldP spid="20" grpId="0"/>
      <p:bldP spid="21" grpId="0" bldLvl="0" animBg="1"/>
      <p:bldP spid="22" grpId="0" bldLvl="0" animBg="1"/>
      <p:bldP spid="23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2" name="文本框 31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工作成绩展示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35" name="直接连接符 34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2248621" y="1124710"/>
            <a:ext cx="4763135" cy="3024750"/>
            <a:chOff x="2193855" y="1206312"/>
            <a:chExt cx="4763755" cy="3024750"/>
          </a:xfrm>
        </p:grpSpPr>
        <p:sp>
          <p:nvSpPr>
            <p:cNvPr id="20" name="矩形 1"/>
            <p:cNvSpPr/>
            <p:nvPr/>
          </p:nvSpPr>
          <p:spPr>
            <a:xfrm rot="990775">
              <a:off x="3122695" y="3298562"/>
              <a:ext cx="2500445" cy="287685"/>
            </a:xfrm>
            <a:custGeom>
              <a:avLst/>
              <a:gdLst>
                <a:gd name="connsiteX0" fmla="*/ 0 w 4180787"/>
                <a:gd name="connsiteY0" fmla="*/ 0 h 432613"/>
                <a:gd name="connsiteX1" fmla="*/ 4180787 w 4180787"/>
                <a:gd name="connsiteY1" fmla="*/ 0 h 432613"/>
                <a:gd name="connsiteX2" fmla="*/ 4180787 w 4180787"/>
                <a:gd name="connsiteY2" fmla="*/ 432613 h 432613"/>
                <a:gd name="connsiteX3" fmla="*/ 0 w 4180787"/>
                <a:gd name="connsiteY3" fmla="*/ 432613 h 432613"/>
                <a:gd name="connsiteX4" fmla="*/ 0 w 4180787"/>
                <a:gd name="connsiteY4" fmla="*/ 0 h 432613"/>
                <a:gd name="connsiteX0-1" fmla="*/ 0 w 4180787"/>
                <a:gd name="connsiteY0-2" fmla="*/ 0 h 446239"/>
                <a:gd name="connsiteX1-3" fmla="*/ 4180787 w 4180787"/>
                <a:gd name="connsiteY1-4" fmla="*/ 0 h 446239"/>
                <a:gd name="connsiteX2-5" fmla="*/ 4180787 w 4180787"/>
                <a:gd name="connsiteY2-6" fmla="*/ 432613 h 446239"/>
                <a:gd name="connsiteX3-7" fmla="*/ 1797892 w 4180787"/>
                <a:gd name="connsiteY3-8" fmla="*/ 446239 h 446239"/>
                <a:gd name="connsiteX4-9" fmla="*/ 0 w 4180787"/>
                <a:gd name="connsiteY4-10" fmla="*/ 432613 h 446239"/>
                <a:gd name="connsiteX5" fmla="*/ 0 w 4180787"/>
                <a:gd name="connsiteY5" fmla="*/ 0 h 446239"/>
                <a:gd name="connsiteX0-11" fmla="*/ 0 w 4180787"/>
                <a:gd name="connsiteY0-12" fmla="*/ 3102 h 449341"/>
                <a:gd name="connsiteX1-13" fmla="*/ 1774422 w 4180787"/>
                <a:gd name="connsiteY1-14" fmla="*/ 0 h 449341"/>
                <a:gd name="connsiteX2-15" fmla="*/ 4180787 w 4180787"/>
                <a:gd name="connsiteY2-16" fmla="*/ 3102 h 449341"/>
                <a:gd name="connsiteX3-17" fmla="*/ 4180787 w 4180787"/>
                <a:gd name="connsiteY3-18" fmla="*/ 435715 h 449341"/>
                <a:gd name="connsiteX4-19" fmla="*/ 1797892 w 4180787"/>
                <a:gd name="connsiteY4-20" fmla="*/ 449341 h 449341"/>
                <a:gd name="connsiteX5-21" fmla="*/ 0 w 4180787"/>
                <a:gd name="connsiteY5-22" fmla="*/ 435715 h 449341"/>
                <a:gd name="connsiteX6" fmla="*/ 0 w 4180787"/>
                <a:gd name="connsiteY6" fmla="*/ 3102 h 449341"/>
                <a:gd name="connsiteX0-23" fmla="*/ 0 w 4180787"/>
                <a:gd name="connsiteY0-24" fmla="*/ 0 h 446239"/>
                <a:gd name="connsiteX1-25" fmla="*/ 1791064 w 4180787"/>
                <a:gd name="connsiteY1-26" fmla="*/ 191058 h 446239"/>
                <a:gd name="connsiteX2-27" fmla="*/ 4180787 w 4180787"/>
                <a:gd name="connsiteY2-28" fmla="*/ 0 h 446239"/>
                <a:gd name="connsiteX3-29" fmla="*/ 4180787 w 4180787"/>
                <a:gd name="connsiteY3-30" fmla="*/ 432613 h 446239"/>
                <a:gd name="connsiteX4-31" fmla="*/ 1797892 w 4180787"/>
                <a:gd name="connsiteY4-32" fmla="*/ 446239 h 446239"/>
                <a:gd name="connsiteX5-33" fmla="*/ 0 w 4180787"/>
                <a:gd name="connsiteY5-34" fmla="*/ 432613 h 446239"/>
                <a:gd name="connsiteX6-35" fmla="*/ 0 w 4180787"/>
                <a:gd name="connsiteY6-36" fmla="*/ 0 h 446239"/>
                <a:gd name="connsiteX0-37" fmla="*/ 0 w 4180787"/>
                <a:gd name="connsiteY0-38" fmla="*/ 0 h 432613"/>
                <a:gd name="connsiteX1-39" fmla="*/ 1791064 w 4180787"/>
                <a:gd name="connsiteY1-40" fmla="*/ 191058 h 432613"/>
                <a:gd name="connsiteX2-41" fmla="*/ 4180787 w 4180787"/>
                <a:gd name="connsiteY2-42" fmla="*/ 0 h 432613"/>
                <a:gd name="connsiteX3-43" fmla="*/ 4180787 w 4180787"/>
                <a:gd name="connsiteY3-44" fmla="*/ 432613 h 432613"/>
                <a:gd name="connsiteX4-45" fmla="*/ 1740284 w 4180787"/>
                <a:gd name="connsiteY4-46" fmla="*/ 300725 h 432613"/>
                <a:gd name="connsiteX5-47" fmla="*/ 0 w 4180787"/>
                <a:gd name="connsiteY5-48" fmla="*/ 432613 h 432613"/>
                <a:gd name="connsiteX6-49" fmla="*/ 0 w 4180787"/>
                <a:gd name="connsiteY6-50" fmla="*/ 0 h 432613"/>
                <a:gd name="connsiteX0-51" fmla="*/ 0 w 4180787"/>
                <a:gd name="connsiteY0-52" fmla="*/ 0 h 432613"/>
                <a:gd name="connsiteX1-53" fmla="*/ 1835870 w 4180787"/>
                <a:gd name="connsiteY1-54" fmla="*/ 187218 h 432613"/>
                <a:gd name="connsiteX2-55" fmla="*/ 4180787 w 4180787"/>
                <a:gd name="connsiteY2-56" fmla="*/ 0 h 432613"/>
                <a:gd name="connsiteX3-57" fmla="*/ 4180787 w 4180787"/>
                <a:gd name="connsiteY3-58" fmla="*/ 432613 h 432613"/>
                <a:gd name="connsiteX4-59" fmla="*/ 1740284 w 4180787"/>
                <a:gd name="connsiteY4-60" fmla="*/ 300725 h 432613"/>
                <a:gd name="connsiteX5-61" fmla="*/ 0 w 4180787"/>
                <a:gd name="connsiteY5-62" fmla="*/ 432613 h 432613"/>
                <a:gd name="connsiteX6-63" fmla="*/ 0 w 4180787"/>
                <a:gd name="connsiteY6-64" fmla="*/ 0 h 432613"/>
                <a:gd name="connsiteX0-65" fmla="*/ 0 w 4180787"/>
                <a:gd name="connsiteY0-66" fmla="*/ 4908 h 437521"/>
                <a:gd name="connsiteX1-67" fmla="*/ 1835870 w 4180787"/>
                <a:gd name="connsiteY1-68" fmla="*/ 192126 h 437521"/>
                <a:gd name="connsiteX2-69" fmla="*/ 4180787 w 4180787"/>
                <a:gd name="connsiteY2-70" fmla="*/ 4908 h 437521"/>
                <a:gd name="connsiteX3-71" fmla="*/ 4180787 w 4180787"/>
                <a:gd name="connsiteY3-72" fmla="*/ 437521 h 437521"/>
                <a:gd name="connsiteX4-73" fmla="*/ 1740284 w 4180787"/>
                <a:gd name="connsiteY4-74" fmla="*/ 305633 h 437521"/>
                <a:gd name="connsiteX5-75" fmla="*/ 0 w 4180787"/>
                <a:gd name="connsiteY5-76" fmla="*/ 437521 h 437521"/>
                <a:gd name="connsiteX6-77" fmla="*/ 0 w 4180787"/>
                <a:gd name="connsiteY6-78" fmla="*/ 4908 h 437521"/>
                <a:gd name="connsiteX0-79" fmla="*/ 0 w 4180787"/>
                <a:gd name="connsiteY0-80" fmla="*/ 4908 h 446252"/>
                <a:gd name="connsiteX1-81" fmla="*/ 1835870 w 4180787"/>
                <a:gd name="connsiteY1-82" fmla="*/ 192126 h 446252"/>
                <a:gd name="connsiteX2-83" fmla="*/ 4180787 w 4180787"/>
                <a:gd name="connsiteY2-84" fmla="*/ 4908 h 446252"/>
                <a:gd name="connsiteX3-85" fmla="*/ 4180787 w 4180787"/>
                <a:gd name="connsiteY3-86" fmla="*/ 437521 h 446252"/>
                <a:gd name="connsiteX4-87" fmla="*/ 1740284 w 4180787"/>
                <a:gd name="connsiteY4-88" fmla="*/ 305633 h 446252"/>
                <a:gd name="connsiteX5-89" fmla="*/ 0 w 4180787"/>
                <a:gd name="connsiteY5-90" fmla="*/ 437521 h 446252"/>
                <a:gd name="connsiteX6-91" fmla="*/ 0 w 4180787"/>
                <a:gd name="connsiteY6-92" fmla="*/ 4908 h 446252"/>
                <a:gd name="connsiteX0-93" fmla="*/ 0 w 4180787"/>
                <a:gd name="connsiteY0-94" fmla="*/ 4107 h 445451"/>
                <a:gd name="connsiteX1-95" fmla="*/ 1779968 w 4180787"/>
                <a:gd name="connsiteY1-96" fmla="*/ 241252 h 445451"/>
                <a:gd name="connsiteX2-97" fmla="*/ 4180787 w 4180787"/>
                <a:gd name="connsiteY2-98" fmla="*/ 4107 h 445451"/>
                <a:gd name="connsiteX3-99" fmla="*/ 4180787 w 4180787"/>
                <a:gd name="connsiteY3-100" fmla="*/ 436720 h 445451"/>
                <a:gd name="connsiteX4-101" fmla="*/ 1740284 w 4180787"/>
                <a:gd name="connsiteY4-102" fmla="*/ 304832 h 445451"/>
                <a:gd name="connsiteX5-103" fmla="*/ 0 w 4180787"/>
                <a:gd name="connsiteY5-104" fmla="*/ 436720 h 445451"/>
                <a:gd name="connsiteX6-105" fmla="*/ 0 w 4180787"/>
                <a:gd name="connsiteY6-106" fmla="*/ 4107 h 445451"/>
                <a:gd name="connsiteX0-107" fmla="*/ 0 w 4180787"/>
                <a:gd name="connsiteY0-108" fmla="*/ 4107 h 445451"/>
                <a:gd name="connsiteX1-109" fmla="*/ 1779968 w 4180787"/>
                <a:gd name="connsiteY1-110" fmla="*/ 241252 h 445451"/>
                <a:gd name="connsiteX2-111" fmla="*/ 4180787 w 4180787"/>
                <a:gd name="connsiteY2-112" fmla="*/ 4107 h 445451"/>
                <a:gd name="connsiteX3-113" fmla="*/ 4180787 w 4180787"/>
                <a:gd name="connsiteY3-114" fmla="*/ 436720 h 445451"/>
                <a:gd name="connsiteX4-115" fmla="*/ 1740284 w 4180787"/>
                <a:gd name="connsiteY4-116" fmla="*/ 304832 h 445451"/>
                <a:gd name="connsiteX5-117" fmla="*/ 0 w 4180787"/>
                <a:gd name="connsiteY5-118" fmla="*/ 436720 h 445451"/>
                <a:gd name="connsiteX6-119" fmla="*/ 0 w 4180787"/>
                <a:gd name="connsiteY6-120" fmla="*/ 4107 h 445451"/>
                <a:gd name="connsiteX0-121" fmla="*/ 0 w 4180787"/>
                <a:gd name="connsiteY0-122" fmla="*/ 4107 h 436720"/>
                <a:gd name="connsiteX1-123" fmla="*/ 1779968 w 4180787"/>
                <a:gd name="connsiteY1-124" fmla="*/ 241252 h 436720"/>
                <a:gd name="connsiteX2-125" fmla="*/ 4180787 w 4180787"/>
                <a:gd name="connsiteY2-126" fmla="*/ 4107 h 436720"/>
                <a:gd name="connsiteX3-127" fmla="*/ 4180787 w 4180787"/>
                <a:gd name="connsiteY3-128" fmla="*/ 436720 h 436720"/>
                <a:gd name="connsiteX4-129" fmla="*/ 1740284 w 4180787"/>
                <a:gd name="connsiteY4-130" fmla="*/ 304832 h 436720"/>
                <a:gd name="connsiteX5-131" fmla="*/ 0 w 4180787"/>
                <a:gd name="connsiteY5-132" fmla="*/ 436720 h 436720"/>
                <a:gd name="connsiteX6-133" fmla="*/ 0 w 4180787"/>
                <a:gd name="connsiteY6-134" fmla="*/ 4107 h 436720"/>
                <a:gd name="connsiteX0-135" fmla="*/ 0 w 4180787"/>
                <a:gd name="connsiteY0-136" fmla="*/ 4107 h 436720"/>
                <a:gd name="connsiteX1-137" fmla="*/ 1779968 w 4180787"/>
                <a:gd name="connsiteY1-138" fmla="*/ 241252 h 436720"/>
                <a:gd name="connsiteX2-139" fmla="*/ 4180787 w 4180787"/>
                <a:gd name="connsiteY2-140" fmla="*/ 4107 h 436720"/>
                <a:gd name="connsiteX3-141" fmla="*/ 4180787 w 4180787"/>
                <a:gd name="connsiteY3-142" fmla="*/ 436720 h 436720"/>
                <a:gd name="connsiteX4-143" fmla="*/ 1740284 w 4180787"/>
                <a:gd name="connsiteY4-144" fmla="*/ 304832 h 436720"/>
                <a:gd name="connsiteX5-145" fmla="*/ 0 w 4180787"/>
                <a:gd name="connsiteY5-146" fmla="*/ 436720 h 436720"/>
                <a:gd name="connsiteX6-147" fmla="*/ 0 w 4180787"/>
                <a:gd name="connsiteY6-148" fmla="*/ 4107 h 436720"/>
                <a:gd name="connsiteX0-149" fmla="*/ 0 w 4180787"/>
                <a:gd name="connsiteY0-150" fmla="*/ 0 h 432613"/>
                <a:gd name="connsiteX1-151" fmla="*/ 1779968 w 4180787"/>
                <a:gd name="connsiteY1-152" fmla="*/ 237145 h 432613"/>
                <a:gd name="connsiteX2-153" fmla="*/ 4180787 w 4180787"/>
                <a:gd name="connsiteY2-154" fmla="*/ 0 h 432613"/>
                <a:gd name="connsiteX3-155" fmla="*/ 4180787 w 4180787"/>
                <a:gd name="connsiteY3-156" fmla="*/ 432613 h 432613"/>
                <a:gd name="connsiteX4-157" fmla="*/ 1740284 w 4180787"/>
                <a:gd name="connsiteY4-158" fmla="*/ 300725 h 432613"/>
                <a:gd name="connsiteX5-159" fmla="*/ 0 w 4180787"/>
                <a:gd name="connsiteY5-160" fmla="*/ 432613 h 432613"/>
                <a:gd name="connsiteX6-161" fmla="*/ 0 w 4180787"/>
                <a:gd name="connsiteY6-162" fmla="*/ 0 h 43261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</a:cxnLst>
              <a:rect l="l" t="t" r="r" b="b"/>
              <a:pathLst>
                <a:path w="4180787" h="432613">
                  <a:moveTo>
                    <a:pt x="0" y="0"/>
                  </a:moveTo>
                  <a:cubicBezTo>
                    <a:pt x="455759" y="126804"/>
                    <a:pt x="1083170" y="237145"/>
                    <a:pt x="1779968" y="237145"/>
                  </a:cubicBezTo>
                  <a:cubicBezTo>
                    <a:pt x="2476766" y="237145"/>
                    <a:pt x="3713158" y="116136"/>
                    <a:pt x="4180787" y="0"/>
                  </a:cubicBezTo>
                  <a:lnTo>
                    <a:pt x="4180787" y="432613"/>
                  </a:lnTo>
                  <a:cubicBezTo>
                    <a:pt x="3758675" y="303509"/>
                    <a:pt x="2437082" y="300725"/>
                    <a:pt x="1740284" y="300725"/>
                  </a:cubicBezTo>
                  <a:cubicBezTo>
                    <a:pt x="1043486" y="300725"/>
                    <a:pt x="357043" y="386721"/>
                    <a:pt x="0" y="4326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>
                <a:defRPr/>
              </a:pPr>
              <a:endParaRPr lang="en-US" ker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矩形 1"/>
            <p:cNvSpPr/>
            <p:nvPr/>
          </p:nvSpPr>
          <p:spPr>
            <a:xfrm rot="293950">
              <a:off x="3281854" y="1630600"/>
              <a:ext cx="2848883" cy="294792"/>
            </a:xfrm>
            <a:custGeom>
              <a:avLst/>
              <a:gdLst>
                <a:gd name="connsiteX0" fmla="*/ 0 w 4180787"/>
                <a:gd name="connsiteY0" fmla="*/ 0 h 432613"/>
                <a:gd name="connsiteX1" fmla="*/ 4180787 w 4180787"/>
                <a:gd name="connsiteY1" fmla="*/ 0 h 432613"/>
                <a:gd name="connsiteX2" fmla="*/ 4180787 w 4180787"/>
                <a:gd name="connsiteY2" fmla="*/ 432613 h 432613"/>
                <a:gd name="connsiteX3" fmla="*/ 0 w 4180787"/>
                <a:gd name="connsiteY3" fmla="*/ 432613 h 432613"/>
                <a:gd name="connsiteX4" fmla="*/ 0 w 4180787"/>
                <a:gd name="connsiteY4" fmla="*/ 0 h 432613"/>
                <a:gd name="connsiteX0-1" fmla="*/ 0 w 4180787"/>
                <a:gd name="connsiteY0-2" fmla="*/ 0 h 446239"/>
                <a:gd name="connsiteX1-3" fmla="*/ 4180787 w 4180787"/>
                <a:gd name="connsiteY1-4" fmla="*/ 0 h 446239"/>
                <a:gd name="connsiteX2-5" fmla="*/ 4180787 w 4180787"/>
                <a:gd name="connsiteY2-6" fmla="*/ 432613 h 446239"/>
                <a:gd name="connsiteX3-7" fmla="*/ 1797892 w 4180787"/>
                <a:gd name="connsiteY3-8" fmla="*/ 446239 h 446239"/>
                <a:gd name="connsiteX4-9" fmla="*/ 0 w 4180787"/>
                <a:gd name="connsiteY4-10" fmla="*/ 432613 h 446239"/>
                <a:gd name="connsiteX5" fmla="*/ 0 w 4180787"/>
                <a:gd name="connsiteY5" fmla="*/ 0 h 446239"/>
                <a:gd name="connsiteX0-11" fmla="*/ 0 w 4180787"/>
                <a:gd name="connsiteY0-12" fmla="*/ 3102 h 449341"/>
                <a:gd name="connsiteX1-13" fmla="*/ 1774422 w 4180787"/>
                <a:gd name="connsiteY1-14" fmla="*/ 0 h 449341"/>
                <a:gd name="connsiteX2-15" fmla="*/ 4180787 w 4180787"/>
                <a:gd name="connsiteY2-16" fmla="*/ 3102 h 449341"/>
                <a:gd name="connsiteX3-17" fmla="*/ 4180787 w 4180787"/>
                <a:gd name="connsiteY3-18" fmla="*/ 435715 h 449341"/>
                <a:gd name="connsiteX4-19" fmla="*/ 1797892 w 4180787"/>
                <a:gd name="connsiteY4-20" fmla="*/ 449341 h 449341"/>
                <a:gd name="connsiteX5-21" fmla="*/ 0 w 4180787"/>
                <a:gd name="connsiteY5-22" fmla="*/ 435715 h 449341"/>
                <a:gd name="connsiteX6" fmla="*/ 0 w 4180787"/>
                <a:gd name="connsiteY6" fmla="*/ 3102 h 449341"/>
                <a:gd name="connsiteX0-23" fmla="*/ 0 w 4180787"/>
                <a:gd name="connsiteY0-24" fmla="*/ 0 h 446239"/>
                <a:gd name="connsiteX1-25" fmla="*/ 1791064 w 4180787"/>
                <a:gd name="connsiteY1-26" fmla="*/ 191058 h 446239"/>
                <a:gd name="connsiteX2-27" fmla="*/ 4180787 w 4180787"/>
                <a:gd name="connsiteY2-28" fmla="*/ 0 h 446239"/>
                <a:gd name="connsiteX3-29" fmla="*/ 4180787 w 4180787"/>
                <a:gd name="connsiteY3-30" fmla="*/ 432613 h 446239"/>
                <a:gd name="connsiteX4-31" fmla="*/ 1797892 w 4180787"/>
                <a:gd name="connsiteY4-32" fmla="*/ 446239 h 446239"/>
                <a:gd name="connsiteX5-33" fmla="*/ 0 w 4180787"/>
                <a:gd name="connsiteY5-34" fmla="*/ 432613 h 446239"/>
                <a:gd name="connsiteX6-35" fmla="*/ 0 w 4180787"/>
                <a:gd name="connsiteY6-36" fmla="*/ 0 h 446239"/>
                <a:gd name="connsiteX0-37" fmla="*/ 0 w 4180787"/>
                <a:gd name="connsiteY0-38" fmla="*/ 0 h 432613"/>
                <a:gd name="connsiteX1-39" fmla="*/ 1791064 w 4180787"/>
                <a:gd name="connsiteY1-40" fmla="*/ 191058 h 432613"/>
                <a:gd name="connsiteX2-41" fmla="*/ 4180787 w 4180787"/>
                <a:gd name="connsiteY2-42" fmla="*/ 0 h 432613"/>
                <a:gd name="connsiteX3-43" fmla="*/ 4180787 w 4180787"/>
                <a:gd name="connsiteY3-44" fmla="*/ 432613 h 432613"/>
                <a:gd name="connsiteX4-45" fmla="*/ 1740284 w 4180787"/>
                <a:gd name="connsiteY4-46" fmla="*/ 300725 h 432613"/>
                <a:gd name="connsiteX5-47" fmla="*/ 0 w 4180787"/>
                <a:gd name="connsiteY5-48" fmla="*/ 432613 h 432613"/>
                <a:gd name="connsiteX6-49" fmla="*/ 0 w 4180787"/>
                <a:gd name="connsiteY6-50" fmla="*/ 0 h 432613"/>
                <a:gd name="connsiteX0-51" fmla="*/ 0 w 4180787"/>
                <a:gd name="connsiteY0-52" fmla="*/ 0 h 432613"/>
                <a:gd name="connsiteX1-53" fmla="*/ 1835870 w 4180787"/>
                <a:gd name="connsiteY1-54" fmla="*/ 187218 h 432613"/>
                <a:gd name="connsiteX2-55" fmla="*/ 4180787 w 4180787"/>
                <a:gd name="connsiteY2-56" fmla="*/ 0 h 432613"/>
                <a:gd name="connsiteX3-57" fmla="*/ 4180787 w 4180787"/>
                <a:gd name="connsiteY3-58" fmla="*/ 432613 h 432613"/>
                <a:gd name="connsiteX4-59" fmla="*/ 1740284 w 4180787"/>
                <a:gd name="connsiteY4-60" fmla="*/ 300725 h 432613"/>
                <a:gd name="connsiteX5-61" fmla="*/ 0 w 4180787"/>
                <a:gd name="connsiteY5-62" fmla="*/ 432613 h 432613"/>
                <a:gd name="connsiteX6-63" fmla="*/ 0 w 4180787"/>
                <a:gd name="connsiteY6-64" fmla="*/ 0 h 432613"/>
                <a:gd name="connsiteX0-65" fmla="*/ 0 w 4180787"/>
                <a:gd name="connsiteY0-66" fmla="*/ 4908 h 437521"/>
                <a:gd name="connsiteX1-67" fmla="*/ 1835870 w 4180787"/>
                <a:gd name="connsiteY1-68" fmla="*/ 192126 h 437521"/>
                <a:gd name="connsiteX2-69" fmla="*/ 4180787 w 4180787"/>
                <a:gd name="connsiteY2-70" fmla="*/ 4908 h 437521"/>
                <a:gd name="connsiteX3-71" fmla="*/ 4180787 w 4180787"/>
                <a:gd name="connsiteY3-72" fmla="*/ 437521 h 437521"/>
                <a:gd name="connsiteX4-73" fmla="*/ 1740284 w 4180787"/>
                <a:gd name="connsiteY4-74" fmla="*/ 305633 h 437521"/>
                <a:gd name="connsiteX5-75" fmla="*/ 0 w 4180787"/>
                <a:gd name="connsiteY5-76" fmla="*/ 437521 h 437521"/>
                <a:gd name="connsiteX6-77" fmla="*/ 0 w 4180787"/>
                <a:gd name="connsiteY6-78" fmla="*/ 4908 h 437521"/>
                <a:gd name="connsiteX0-79" fmla="*/ 0 w 4180787"/>
                <a:gd name="connsiteY0-80" fmla="*/ 4908 h 446252"/>
                <a:gd name="connsiteX1-81" fmla="*/ 1835870 w 4180787"/>
                <a:gd name="connsiteY1-82" fmla="*/ 192126 h 446252"/>
                <a:gd name="connsiteX2-83" fmla="*/ 4180787 w 4180787"/>
                <a:gd name="connsiteY2-84" fmla="*/ 4908 h 446252"/>
                <a:gd name="connsiteX3-85" fmla="*/ 4180787 w 4180787"/>
                <a:gd name="connsiteY3-86" fmla="*/ 437521 h 446252"/>
                <a:gd name="connsiteX4-87" fmla="*/ 1740284 w 4180787"/>
                <a:gd name="connsiteY4-88" fmla="*/ 305633 h 446252"/>
                <a:gd name="connsiteX5-89" fmla="*/ 0 w 4180787"/>
                <a:gd name="connsiteY5-90" fmla="*/ 437521 h 446252"/>
                <a:gd name="connsiteX6-91" fmla="*/ 0 w 4180787"/>
                <a:gd name="connsiteY6-92" fmla="*/ 4908 h 446252"/>
                <a:gd name="connsiteX0-93" fmla="*/ 0 w 4180787"/>
                <a:gd name="connsiteY0-94" fmla="*/ 4107 h 445451"/>
                <a:gd name="connsiteX1-95" fmla="*/ 1779968 w 4180787"/>
                <a:gd name="connsiteY1-96" fmla="*/ 241252 h 445451"/>
                <a:gd name="connsiteX2-97" fmla="*/ 4180787 w 4180787"/>
                <a:gd name="connsiteY2-98" fmla="*/ 4107 h 445451"/>
                <a:gd name="connsiteX3-99" fmla="*/ 4180787 w 4180787"/>
                <a:gd name="connsiteY3-100" fmla="*/ 436720 h 445451"/>
                <a:gd name="connsiteX4-101" fmla="*/ 1740284 w 4180787"/>
                <a:gd name="connsiteY4-102" fmla="*/ 304832 h 445451"/>
                <a:gd name="connsiteX5-103" fmla="*/ 0 w 4180787"/>
                <a:gd name="connsiteY5-104" fmla="*/ 436720 h 445451"/>
                <a:gd name="connsiteX6-105" fmla="*/ 0 w 4180787"/>
                <a:gd name="connsiteY6-106" fmla="*/ 4107 h 445451"/>
                <a:gd name="connsiteX0-107" fmla="*/ 0 w 4180787"/>
                <a:gd name="connsiteY0-108" fmla="*/ 4107 h 445451"/>
                <a:gd name="connsiteX1-109" fmla="*/ 1779968 w 4180787"/>
                <a:gd name="connsiteY1-110" fmla="*/ 241252 h 445451"/>
                <a:gd name="connsiteX2-111" fmla="*/ 4180787 w 4180787"/>
                <a:gd name="connsiteY2-112" fmla="*/ 4107 h 445451"/>
                <a:gd name="connsiteX3-113" fmla="*/ 4180787 w 4180787"/>
                <a:gd name="connsiteY3-114" fmla="*/ 436720 h 445451"/>
                <a:gd name="connsiteX4-115" fmla="*/ 1740284 w 4180787"/>
                <a:gd name="connsiteY4-116" fmla="*/ 304832 h 445451"/>
                <a:gd name="connsiteX5-117" fmla="*/ 0 w 4180787"/>
                <a:gd name="connsiteY5-118" fmla="*/ 436720 h 445451"/>
                <a:gd name="connsiteX6-119" fmla="*/ 0 w 4180787"/>
                <a:gd name="connsiteY6-120" fmla="*/ 4107 h 445451"/>
                <a:gd name="connsiteX0-121" fmla="*/ 0 w 4180787"/>
                <a:gd name="connsiteY0-122" fmla="*/ 4107 h 436720"/>
                <a:gd name="connsiteX1-123" fmla="*/ 1779968 w 4180787"/>
                <a:gd name="connsiteY1-124" fmla="*/ 241252 h 436720"/>
                <a:gd name="connsiteX2-125" fmla="*/ 4180787 w 4180787"/>
                <a:gd name="connsiteY2-126" fmla="*/ 4107 h 436720"/>
                <a:gd name="connsiteX3-127" fmla="*/ 4180787 w 4180787"/>
                <a:gd name="connsiteY3-128" fmla="*/ 436720 h 436720"/>
                <a:gd name="connsiteX4-129" fmla="*/ 1740284 w 4180787"/>
                <a:gd name="connsiteY4-130" fmla="*/ 304832 h 436720"/>
                <a:gd name="connsiteX5-131" fmla="*/ 0 w 4180787"/>
                <a:gd name="connsiteY5-132" fmla="*/ 436720 h 436720"/>
                <a:gd name="connsiteX6-133" fmla="*/ 0 w 4180787"/>
                <a:gd name="connsiteY6-134" fmla="*/ 4107 h 436720"/>
                <a:gd name="connsiteX0-135" fmla="*/ 0 w 4180787"/>
                <a:gd name="connsiteY0-136" fmla="*/ 4107 h 436720"/>
                <a:gd name="connsiteX1-137" fmla="*/ 1779968 w 4180787"/>
                <a:gd name="connsiteY1-138" fmla="*/ 241252 h 436720"/>
                <a:gd name="connsiteX2-139" fmla="*/ 4180787 w 4180787"/>
                <a:gd name="connsiteY2-140" fmla="*/ 4107 h 436720"/>
                <a:gd name="connsiteX3-141" fmla="*/ 4180787 w 4180787"/>
                <a:gd name="connsiteY3-142" fmla="*/ 436720 h 436720"/>
                <a:gd name="connsiteX4-143" fmla="*/ 1740284 w 4180787"/>
                <a:gd name="connsiteY4-144" fmla="*/ 304832 h 436720"/>
                <a:gd name="connsiteX5-145" fmla="*/ 0 w 4180787"/>
                <a:gd name="connsiteY5-146" fmla="*/ 436720 h 436720"/>
                <a:gd name="connsiteX6-147" fmla="*/ 0 w 4180787"/>
                <a:gd name="connsiteY6-148" fmla="*/ 4107 h 436720"/>
                <a:gd name="connsiteX0-149" fmla="*/ 0 w 4180787"/>
                <a:gd name="connsiteY0-150" fmla="*/ 0 h 432613"/>
                <a:gd name="connsiteX1-151" fmla="*/ 1779968 w 4180787"/>
                <a:gd name="connsiteY1-152" fmla="*/ 237145 h 432613"/>
                <a:gd name="connsiteX2-153" fmla="*/ 4180787 w 4180787"/>
                <a:gd name="connsiteY2-154" fmla="*/ 0 h 432613"/>
                <a:gd name="connsiteX3-155" fmla="*/ 4180787 w 4180787"/>
                <a:gd name="connsiteY3-156" fmla="*/ 432613 h 432613"/>
                <a:gd name="connsiteX4-157" fmla="*/ 1740284 w 4180787"/>
                <a:gd name="connsiteY4-158" fmla="*/ 300725 h 432613"/>
                <a:gd name="connsiteX5-159" fmla="*/ 0 w 4180787"/>
                <a:gd name="connsiteY5-160" fmla="*/ 432613 h 432613"/>
                <a:gd name="connsiteX6-161" fmla="*/ 0 w 4180787"/>
                <a:gd name="connsiteY6-162" fmla="*/ 0 h 43261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</a:cxnLst>
              <a:rect l="l" t="t" r="r" b="b"/>
              <a:pathLst>
                <a:path w="4180787" h="432613">
                  <a:moveTo>
                    <a:pt x="0" y="0"/>
                  </a:moveTo>
                  <a:cubicBezTo>
                    <a:pt x="455759" y="126804"/>
                    <a:pt x="1083170" y="237145"/>
                    <a:pt x="1779968" y="237145"/>
                  </a:cubicBezTo>
                  <a:cubicBezTo>
                    <a:pt x="2476766" y="237145"/>
                    <a:pt x="3713158" y="116136"/>
                    <a:pt x="4180787" y="0"/>
                  </a:cubicBezTo>
                  <a:lnTo>
                    <a:pt x="4180787" y="432613"/>
                  </a:lnTo>
                  <a:cubicBezTo>
                    <a:pt x="3758675" y="303509"/>
                    <a:pt x="2437082" y="300725"/>
                    <a:pt x="1740284" y="300725"/>
                  </a:cubicBezTo>
                  <a:cubicBezTo>
                    <a:pt x="1043486" y="300725"/>
                    <a:pt x="357043" y="386721"/>
                    <a:pt x="0" y="4326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>
                <a:defRPr/>
              </a:pPr>
              <a:endParaRPr lang="en-US" ker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2633023" y="1206312"/>
              <a:ext cx="694953" cy="694953"/>
            </a:xfrm>
            <a:prstGeom prst="ellipse">
              <a:avLst/>
            </a:prstGeom>
            <a:solidFill>
              <a:schemeClr val="accent1"/>
            </a:solidFill>
            <a:ln w="5715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 defTabSz="1218565">
                <a:defRPr/>
              </a:pPr>
              <a:r>
                <a:rPr lang="en-US" sz="3000" b="1" kern="0" dirty="0">
                  <a:ln w="18415" cmpd="sng">
                    <a:noFill/>
                    <a:prstDash val="solid"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01</a:t>
              </a:r>
            </a:p>
          </p:txBody>
        </p:sp>
        <p:sp>
          <p:nvSpPr>
            <p:cNvPr id="23" name="矩形 1"/>
            <p:cNvSpPr/>
            <p:nvPr/>
          </p:nvSpPr>
          <p:spPr>
            <a:xfrm rot="20453418">
              <a:off x="2677142" y="2373544"/>
              <a:ext cx="3418338" cy="376174"/>
            </a:xfrm>
            <a:custGeom>
              <a:avLst/>
              <a:gdLst>
                <a:gd name="connsiteX0" fmla="*/ 0 w 4180787"/>
                <a:gd name="connsiteY0" fmla="*/ 0 h 432613"/>
                <a:gd name="connsiteX1" fmla="*/ 4180787 w 4180787"/>
                <a:gd name="connsiteY1" fmla="*/ 0 h 432613"/>
                <a:gd name="connsiteX2" fmla="*/ 4180787 w 4180787"/>
                <a:gd name="connsiteY2" fmla="*/ 432613 h 432613"/>
                <a:gd name="connsiteX3" fmla="*/ 0 w 4180787"/>
                <a:gd name="connsiteY3" fmla="*/ 432613 h 432613"/>
                <a:gd name="connsiteX4" fmla="*/ 0 w 4180787"/>
                <a:gd name="connsiteY4" fmla="*/ 0 h 432613"/>
                <a:gd name="connsiteX0-1" fmla="*/ 0 w 4180787"/>
                <a:gd name="connsiteY0-2" fmla="*/ 0 h 446239"/>
                <a:gd name="connsiteX1-3" fmla="*/ 4180787 w 4180787"/>
                <a:gd name="connsiteY1-4" fmla="*/ 0 h 446239"/>
                <a:gd name="connsiteX2-5" fmla="*/ 4180787 w 4180787"/>
                <a:gd name="connsiteY2-6" fmla="*/ 432613 h 446239"/>
                <a:gd name="connsiteX3-7" fmla="*/ 1797892 w 4180787"/>
                <a:gd name="connsiteY3-8" fmla="*/ 446239 h 446239"/>
                <a:gd name="connsiteX4-9" fmla="*/ 0 w 4180787"/>
                <a:gd name="connsiteY4-10" fmla="*/ 432613 h 446239"/>
                <a:gd name="connsiteX5" fmla="*/ 0 w 4180787"/>
                <a:gd name="connsiteY5" fmla="*/ 0 h 446239"/>
                <a:gd name="connsiteX0-11" fmla="*/ 0 w 4180787"/>
                <a:gd name="connsiteY0-12" fmla="*/ 3102 h 449341"/>
                <a:gd name="connsiteX1-13" fmla="*/ 1774422 w 4180787"/>
                <a:gd name="connsiteY1-14" fmla="*/ 0 h 449341"/>
                <a:gd name="connsiteX2-15" fmla="*/ 4180787 w 4180787"/>
                <a:gd name="connsiteY2-16" fmla="*/ 3102 h 449341"/>
                <a:gd name="connsiteX3-17" fmla="*/ 4180787 w 4180787"/>
                <a:gd name="connsiteY3-18" fmla="*/ 435715 h 449341"/>
                <a:gd name="connsiteX4-19" fmla="*/ 1797892 w 4180787"/>
                <a:gd name="connsiteY4-20" fmla="*/ 449341 h 449341"/>
                <a:gd name="connsiteX5-21" fmla="*/ 0 w 4180787"/>
                <a:gd name="connsiteY5-22" fmla="*/ 435715 h 449341"/>
                <a:gd name="connsiteX6" fmla="*/ 0 w 4180787"/>
                <a:gd name="connsiteY6" fmla="*/ 3102 h 449341"/>
                <a:gd name="connsiteX0-23" fmla="*/ 0 w 4180787"/>
                <a:gd name="connsiteY0-24" fmla="*/ 0 h 446239"/>
                <a:gd name="connsiteX1-25" fmla="*/ 1791064 w 4180787"/>
                <a:gd name="connsiteY1-26" fmla="*/ 191058 h 446239"/>
                <a:gd name="connsiteX2-27" fmla="*/ 4180787 w 4180787"/>
                <a:gd name="connsiteY2-28" fmla="*/ 0 h 446239"/>
                <a:gd name="connsiteX3-29" fmla="*/ 4180787 w 4180787"/>
                <a:gd name="connsiteY3-30" fmla="*/ 432613 h 446239"/>
                <a:gd name="connsiteX4-31" fmla="*/ 1797892 w 4180787"/>
                <a:gd name="connsiteY4-32" fmla="*/ 446239 h 446239"/>
                <a:gd name="connsiteX5-33" fmla="*/ 0 w 4180787"/>
                <a:gd name="connsiteY5-34" fmla="*/ 432613 h 446239"/>
                <a:gd name="connsiteX6-35" fmla="*/ 0 w 4180787"/>
                <a:gd name="connsiteY6-36" fmla="*/ 0 h 446239"/>
                <a:gd name="connsiteX0-37" fmla="*/ 0 w 4180787"/>
                <a:gd name="connsiteY0-38" fmla="*/ 0 h 432613"/>
                <a:gd name="connsiteX1-39" fmla="*/ 1791064 w 4180787"/>
                <a:gd name="connsiteY1-40" fmla="*/ 191058 h 432613"/>
                <a:gd name="connsiteX2-41" fmla="*/ 4180787 w 4180787"/>
                <a:gd name="connsiteY2-42" fmla="*/ 0 h 432613"/>
                <a:gd name="connsiteX3-43" fmla="*/ 4180787 w 4180787"/>
                <a:gd name="connsiteY3-44" fmla="*/ 432613 h 432613"/>
                <a:gd name="connsiteX4-45" fmla="*/ 1740284 w 4180787"/>
                <a:gd name="connsiteY4-46" fmla="*/ 300725 h 432613"/>
                <a:gd name="connsiteX5-47" fmla="*/ 0 w 4180787"/>
                <a:gd name="connsiteY5-48" fmla="*/ 432613 h 432613"/>
                <a:gd name="connsiteX6-49" fmla="*/ 0 w 4180787"/>
                <a:gd name="connsiteY6-50" fmla="*/ 0 h 432613"/>
                <a:gd name="connsiteX0-51" fmla="*/ 0 w 4180787"/>
                <a:gd name="connsiteY0-52" fmla="*/ 0 h 432613"/>
                <a:gd name="connsiteX1-53" fmla="*/ 1835870 w 4180787"/>
                <a:gd name="connsiteY1-54" fmla="*/ 187218 h 432613"/>
                <a:gd name="connsiteX2-55" fmla="*/ 4180787 w 4180787"/>
                <a:gd name="connsiteY2-56" fmla="*/ 0 h 432613"/>
                <a:gd name="connsiteX3-57" fmla="*/ 4180787 w 4180787"/>
                <a:gd name="connsiteY3-58" fmla="*/ 432613 h 432613"/>
                <a:gd name="connsiteX4-59" fmla="*/ 1740284 w 4180787"/>
                <a:gd name="connsiteY4-60" fmla="*/ 300725 h 432613"/>
                <a:gd name="connsiteX5-61" fmla="*/ 0 w 4180787"/>
                <a:gd name="connsiteY5-62" fmla="*/ 432613 h 432613"/>
                <a:gd name="connsiteX6-63" fmla="*/ 0 w 4180787"/>
                <a:gd name="connsiteY6-64" fmla="*/ 0 h 432613"/>
                <a:gd name="connsiteX0-65" fmla="*/ 0 w 4180787"/>
                <a:gd name="connsiteY0-66" fmla="*/ 4908 h 437521"/>
                <a:gd name="connsiteX1-67" fmla="*/ 1835870 w 4180787"/>
                <a:gd name="connsiteY1-68" fmla="*/ 192126 h 437521"/>
                <a:gd name="connsiteX2-69" fmla="*/ 4180787 w 4180787"/>
                <a:gd name="connsiteY2-70" fmla="*/ 4908 h 437521"/>
                <a:gd name="connsiteX3-71" fmla="*/ 4180787 w 4180787"/>
                <a:gd name="connsiteY3-72" fmla="*/ 437521 h 437521"/>
                <a:gd name="connsiteX4-73" fmla="*/ 1740284 w 4180787"/>
                <a:gd name="connsiteY4-74" fmla="*/ 305633 h 437521"/>
                <a:gd name="connsiteX5-75" fmla="*/ 0 w 4180787"/>
                <a:gd name="connsiteY5-76" fmla="*/ 437521 h 437521"/>
                <a:gd name="connsiteX6-77" fmla="*/ 0 w 4180787"/>
                <a:gd name="connsiteY6-78" fmla="*/ 4908 h 437521"/>
                <a:gd name="connsiteX0-79" fmla="*/ 0 w 4180787"/>
                <a:gd name="connsiteY0-80" fmla="*/ 4908 h 446252"/>
                <a:gd name="connsiteX1-81" fmla="*/ 1835870 w 4180787"/>
                <a:gd name="connsiteY1-82" fmla="*/ 192126 h 446252"/>
                <a:gd name="connsiteX2-83" fmla="*/ 4180787 w 4180787"/>
                <a:gd name="connsiteY2-84" fmla="*/ 4908 h 446252"/>
                <a:gd name="connsiteX3-85" fmla="*/ 4180787 w 4180787"/>
                <a:gd name="connsiteY3-86" fmla="*/ 437521 h 446252"/>
                <a:gd name="connsiteX4-87" fmla="*/ 1740284 w 4180787"/>
                <a:gd name="connsiteY4-88" fmla="*/ 305633 h 446252"/>
                <a:gd name="connsiteX5-89" fmla="*/ 0 w 4180787"/>
                <a:gd name="connsiteY5-90" fmla="*/ 437521 h 446252"/>
                <a:gd name="connsiteX6-91" fmla="*/ 0 w 4180787"/>
                <a:gd name="connsiteY6-92" fmla="*/ 4908 h 446252"/>
                <a:gd name="connsiteX0-93" fmla="*/ 0 w 4180787"/>
                <a:gd name="connsiteY0-94" fmla="*/ 4107 h 445451"/>
                <a:gd name="connsiteX1-95" fmla="*/ 1779968 w 4180787"/>
                <a:gd name="connsiteY1-96" fmla="*/ 241252 h 445451"/>
                <a:gd name="connsiteX2-97" fmla="*/ 4180787 w 4180787"/>
                <a:gd name="connsiteY2-98" fmla="*/ 4107 h 445451"/>
                <a:gd name="connsiteX3-99" fmla="*/ 4180787 w 4180787"/>
                <a:gd name="connsiteY3-100" fmla="*/ 436720 h 445451"/>
                <a:gd name="connsiteX4-101" fmla="*/ 1740284 w 4180787"/>
                <a:gd name="connsiteY4-102" fmla="*/ 304832 h 445451"/>
                <a:gd name="connsiteX5-103" fmla="*/ 0 w 4180787"/>
                <a:gd name="connsiteY5-104" fmla="*/ 436720 h 445451"/>
                <a:gd name="connsiteX6-105" fmla="*/ 0 w 4180787"/>
                <a:gd name="connsiteY6-106" fmla="*/ 4107 h 445451"/>
                <a:gd name="connsiteX0-107" fmla="*/ 0 w 4180787"/>
                <a:gd name="connsiteY0-108" fmla="*/ 4107 h 445451"/>
                <a:gd name="connsiteX1-109" fmla="*/ 1779968 w 4180787"/>
                <a:gd name="connsiteY1-110" fmla="*/ 241252 h 445451"/>
                <a:gd name="connsiteX2-111" fmla="*/ 4180787 w 4180787"/>
                <a:gd name="connsiteY2-112" fmla="*/ 4107 h 445451"/>
                <a:gd name="connsiteX3-113" fmla="*/ 4180787 w 4180787"/>
                <a:gd name="connsiteY3-114" fmla="*/ 436720 h 445451"/>
                <a:gd name="connsiteX4-115" fmla="*/ 1740284 w 4180787"/>
                <a:gd name="connsiteY4-116" fmla="*/ 304832 h 445451"/>
                <a:gd name="connsiteX5-117" fmla="*/ 0 w 4180787"/>
                <a:gd name="connsiteY5-118" fmla="*/ 436720 h 445451"/>
                <a:gd name="connsiteX6-119" fmla="*/ 0 w 4180787"/>
                <a:gd name="connsiteY6-120" fmla="*/ 4107 h 445451"/>
                <a:gd name="connsiteX0-121" fmla="*/ 0 w 4180787"/>
                <a:gd name="connsiteY0-122" fmla="*/ 4107 h 436720"/>
                <a:gd name="connsiteX1-123" fmla="*/ 1779968 w 4180787"/>
                <a:gd name="connsiteY1-124" fmla="*/ 241252 h 436720"/>
                <a:gd name="connsiteX2-125" fmla="*/ 4180787 w 4180787"/>
                <a:gd name="connsiteY2-126" fmla="*/ 4107 h 436720"/>
                <a:gd name="connsiteX3-127" fmla="*/ 4180787 w 4180787"/>
                <a:gd name="connsiteY3-128" fmla="*/ 436720 h 436720"/>
                <a:gd name="connsiteX4-129" fmla="*/ 1740284 w 4180787"/>
                <a:gd name="connsiteY4-130" fmla="*/ 304832 h 436720"/>
                <a:gd name="connsiteX5-131" fmla="*/ 0 w 4180787"/>
                <a:gd name="connsiteY5-132" fmla="*/ 436720 h 436720"/>
                <a:gd name="connsiteX6-133" fmla="*/ 0 w 4180787"/>
                <a:gd name="connsiteY6-134" fmla="*/ 4107 h 436720"/>
                <a:gd name="connsiteX0-135" fmla="*/ 0 w 4180787"/>
                <a:gd name="connsiteY0-136" fmla="*/ 4107 h 436720"/>
                <a:gd name="connsiteX1-137" fmla="*/ 1779968 w 4180787"/>
                <a:gd name="connsiteY1-138" fmla="*/ 241252 h 436720"/>
                <a:gd name="connsiteX2-139" fmla="*/ 4180787 w 4180787"/>
                <a:gd name="connsiteY2-140" fmla="*/ 4107 h 436720"/>
                <a:gd name="connsiteX3-141" fmla="*/ 4180787 w 4180787"/>
                <a:gd name="connsiteY3-142" fmla="*/ 436720 h 436720"/>
                <a:gd name="connsiteX4-143" fmla="*/ 1740284 w 4180787"/>
                <a:gd name="connsiteY4-144" fmla="*/ 304832 h 436720"/>
                <a:gd name="connsiteX5-145" fmla="*/ 0 w 4180787"/>
                <a:gd name="connsiteY5-146" fmla="*/ 436720 h 436720"/>
                <a:gd name="connsiteX6-147" fmla="*/ 0 w 4180787"/>
                <a:gd name="connsiteY6-148" fmla="*/ 4107 h 436720"/>
                <a:gd name="connsiteX0-149" fmla="*/ 0 w 4180787"/>
                <a:gd name="connsiteY0-150" fmla="*/ 0 h 432613"/>
                <a:gd name="connsiteX1-151" fmla="*/ 1779968 w 4180787"/>
                <a:gd name="connsiteY1-152" fmla="*/ 237145 h 432613"/>
                <a:gd name="connsiteX2-153" fmla="*/ 4180787 w 4180787"/>
                <a:gd name="connsiteY2-154" fmla="*/ 0 h 432613"/>
                <a:gd name="connsiteX3-155" fmla="*/ 4180787 w 4180787"/>
                <a:gd name="connsiteY3-156" fmla="*/ 432613 h 432613"/>
                <a:gd name="connsiteX4-157" fmla="*/ 1740284 w 4180787"/>
                <a:gd name="connsiteY4-158" fmla="*/ 300725 h 432613"/>
                <a:gd name="connsiteX5-159" fmla="*/ 0 w 4180787"/>
                <a:gd name="connsiteY5-160" fmla="*/ 432613 h 432613"/>
                <a:gd name="connsiteX6-161" fmla="*/ 0 w 4180787"/>
                <a:gd name="connsiteY6-162" fmla="*/ 0 h 43261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35" y="connsiteY6-36"/>
                </a:cxn>
              </a:cxnLst>
              <a:rect l="l" t="t" r="r" b="b"/>
              <a:pathLst>
                <a:path w="4180787" h="432613">
                  <a:moveTo>
                    <a:pt x="0" y="0"/>
                  </a:moveTo>
                  <a:cubicBezTo>
                    <a:pt x="455759" y="126804"/>
                    <a:pt x="1083170" y="237145"/>
                    <a:pt x="1779968" y="237145"/>
                  </a:cubicBezTo>
                  <a:cubicBezTo>
                    <a:pt x="2476766" y="237145"/>
                    <a:pt x="3713158" y="116136"/>
                    <a:pt x="4180787" y="0"/>
                  </a:cubicBezTo>
                  <a:lnTo>
                    <a:pt x="4180787" y="432613"/>
                  </a:lnTo>
                  <a:cubicBezTo>
                    <a:pt x="3758675" y="303509"/>
                    <a:pt x="2437082" y="300725"/>
                    <a:pt x="1740284" y="300725"/>
                  </a:cubicBezTo>
                  <a:cubicBezTo>
                    <a:pt x="1043486" y="300725"/>
                    <a:pt x="357043" y="386721"/>
                    <a:pt x="0" y="4326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8565">
                <a:defRPr/>
              </a:pPr>
              <a:endParaRPr lang="en-US" ker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2193855" y="2586555"/>
              <a:ext cx="998364" cy="998364"/>
            </a:xfrm>
            <a:prstGeom prst="ellipse">
              <a:avLst/>
            </a:prstGeom>
            <a:solidFill>
              <a:schemeClr val="accent3"/>
            </a:solidFill>
            <a:ln w="5715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 defTabSz="1218565">
                <a:defRPr/>
              </a:pPr>
              <a:r>
                <a:rPr lang="en-US" sz="3600" b="1" kern="0" dirty="0">
                  <a:ln w="18415" cmpd="sng">
                    <a:noFill/>
                    <a:prstDash val="solid"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03</a:t>
              </a:r>
            </a:p>
          </p:txBody>
        </p:sp>
        <p:sp>
          <p:nvSpPr>
            <p:cNvPr id="25" name="椭圆 24"/>
            <p:cNvSpPr/>
            <p:nvPr/>
          </p:nvSpPr>
          <p:spPr>
            <a:xfrm>
              <a:off x="5959246" y="1336462"/>
              <a:ext cx="998364" cy="998364"/>
            </a:xfrm>
            <a:prstGeom prst="ellipse">
              <a:avLst/>
            </a:prstGeom>
            <a:solidFill>
              <a:schemeClr val="accent2"/>
            </a:solidFill>
            <a:ln w="5715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 defTabSz="1218565">
                <a:defRPr/>
              </a:pPr>
              <a:r>
                <a:rPr lang="en-US" sz="3600" b="1" kern="0" dirty="0">
                  <a:ln w="18415" cmpd="sng">
                    <a:noFill/>
                    <a:prstDash val="solid"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02</a:t>
              </a:r>
            </a:p>
          </p:txBody>
        </p:sp>
        <p:sp>
          <p:nvSpPr>
            <p:cNvPr id="26" name="椭圆 25"/>
            <p:cNvSpPr/>
            <p:nvPr/>
          </p:nvSpPr>
          <p:spPr>
            <a:xfrm>
              <a:off x="5361899" y="3556879"/>
              <a:ext cx="674183" cy="674183"/>
            </a:xfrm>
            <a:prstGeom prst="ellipse">
              <a:avLst/>
            </a:prstGeom>
            <a:solidFill>
              <a:schemeClr val="accent4"/>
            </a:solidFill>
            <a:ln w="5715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 defTabSz="1218565">
                <a:defRPr/>
              </a:pPr>
              <a:r>
                <a:rPr lang="en-US" sz="2775" b="1" kern="0" dirty="0">
                  <a:ln w="18415" cmpd="sng">
                    <a:noFill/>
                    <a:prstDash val="solid"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  <a:sym typeface="Arial" panose="020B0604020202020204" pitchFamily="34" charset="0"/>
                </a:rPr>
                <a:t>04</a:t>
              </a:r>
            </a:p>
          </p:txBody>
        </p:sp>
      </p:grpSp>
      <p:sp>
        <p:nvSpPr>
          <p:cNvPr id="27" name="KSO_GT1"/>
          <p:cNvSpPr txBox="1"/>
          <p:nvPr/>
        </p:nvSpPr>
        <p:spPr>
          <a:xfrm>
            <a:off x="1968599" y="1734065"/>
            <a:ext cx="2117348" cy="728196"/>
          </a:xfrm>
          <a:prstGeom prst="rect">
            <a:avLst/>
          </a:prstGeom>
          <a:noFill/>
        </p:spPr>
        <p:txBody>
          <a:bodyPr wrap="square" lIns="0" tIns="0" rIns="0" bIns="0" rtlCol="0" anchor="ctr" anchorCtr="1">
            <a:no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单击此处添加文本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单击此处添加文本</a:t>
            </a:r>
          </a:p>
        </p:txBody>
      </p:sp>
      <p:sp>
        <p:nvSpPr>
          <p:cNvPr id="28" name="KSO_GT3"/>
          <p:cNvSpPr txBox="1"/>
          <p:nvPr/>
        </p:nvSpPr>
        <p:spPr>
          <a:xfrm>
            <a:off x="1698569" y="3408251"/>
            <a:ext cx="2117348" cy="728196"/>
          </a:xfrm>
          <a:prstGeom prst="rect">
            <a:avLst/>
          </a:prstGeom>
          <a:noFill/>
        </p:spPr>
        <p:txBody>
          <a:bodyPr wrap="square" lIns="0" tIns="0" rIns="0" bIns="0" rtlCol="0" anchor="ctr" anchorCtr="1">
            <a:no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单击此处添加文本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单击此处添加文本</a:t>
            </a:r>
          </a:p>
        </p:txBody>
      </p:sp>
      <p:sp>
        <p:nvSpPr>
          <p:cNvPr id="29" name="KSO_GT2"/>
          <p:cNvSpPr txBox="1"/>
          <p:nvPr/>
        </p:nvSpPr>
        <p:spPr>
          <a:xfrm>
            <a:off x="5478989" y="2166113"/>
            <a:ext cx="2117348" cy="728196"/>
          </a:xfrm>
          <a:prstGeom prst="rect">
            <a:avLst/>
          </a:prstGeom>
          <a:noFill/>
        </p:spPr>
        <p:txBody>
          <a:bodyPr wrap="square" lIns="0" tIns="0" rIns="0" bIns="0" rtlCol="0" anchor="ctr" anchorCtr="1">
            <a:no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单击此处添加文本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单击此处添加文本</a:t>
            </a:r>
          </a:p>
        </p:txBody>
      </p:sp>
      <p:sp>
        <p:nvSpPr>
          <p:cNvPr id="30" name="KSO_GT4"/>
          <p:cNvSpPr txBox="1"/>
          <p:nvPr/>
        </p:nvSpPr>
        <p:spPr>
          <a:xfrm>
            <a:off x="5814138" y="3354245"/>
            <a:ext cx="1992042" cy="940587"/>
          </a:xfrm>
          <a:prstGeom prst="rect">
            <a:avLst/>
          </a:prstGeom>
          <a:noFill/>
        </p:spPr>
        <p:txBody>
          <a:bodyPr wrap="square" lIns="0" tIns="0" rIns="0" bIns="0" rtlCol="0" anchor="ctr" anchorCtr="1">
            <a:no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单击此处添加文本</a:t>
            </a:r>
          </a:p>
          <a:p>
            <a:pPr>
              <a:lnSpc>
                <a:spcPct val="120000"/>
              </a:lnSpc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单击此处添加文本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40" name="任意多边形 39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2" name="文本框 31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工作成绩展示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35" name="直接连接符 34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1770973" y="3311433"/>
            <a:ext cx="5942826" cy="33020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 flipV="1">
            <a:off x="1803583" y="1995491"/>
            <a:ext cx="5930130" cy="311089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548359" y="988025"/>
            <a:ext cx="5255899" cy="952937"/>
            <a:chOff x="2771801" y="1859779"/>
            <a:chExt cx="5256583" cy="952937"/>
          </a:xfrm>
        </p:grpSpPr>
        <p:sp>
          <p:nvSpPr>
            <p:cNvPr id="21" name="TextBox 6"/>
            <p:cNvSpPr txBox="1"/>
            <p:nvPr/>
          </p:nvSpPr>
          <p:spPr>
            <a:xfrm>
              <a:off x="2771801" y="1859779"/>
              <a:ext cx="1635973" cy="311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25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单击此处添加标题</a:t>
              </a:r>
            </a:p>
          </p:txBody>
        </p:sp>
        <p:sp>
          <p:nvSpPr>
            <p:cNvPr id="22" name="TextBox 7"/>
            <p:cNvSpPr txBox="1"/>
            <p:nvPr/>
          </p:nvSpPr>
          <p:spPr>
            <a:xfrm>
              <a:off x="2792636" y="2167556"/>
              <a:ext cx="523574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这里根据您的需要输入介绍文本，这里根据您的需要输入介绍文本，这里根据您的需要输入介绍文本。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481758" y="3672065"/>
            <a:ext cx="5255899" cy="952937"/>
            <a:chOff x="2705192" y="4543820"/>
            <a:chExt cx="5256583" cy="952937"/>
          </a:xfrm>
        </p:grpSpPr>
        <p:sp>
          <p:nvSpPr>
            <p:cNvPr id="24" name="TextBox 9"/>
            <p:cNvSpPr txBox="1"/>
            <p:nvPr/>
          </p:nvSpPr>
          <p:spPr>
            <a:xfrm>
              <a:off x="2705192" y="4543820"/>
              <a:ext cx="1635973" cy="311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25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单击此处添加标题</a:t>
              </a:r>
            </a:p>
          </p:txBody>
        </p:sp>
        <p:sp>
          <p:nvSpPr>
            <p:cNvPr id="25" name="TextBox 10"/>
            <p:cNvSpPr txBox="1"/>
            <p:nvPr/>
          </p:nvSpPr>
          <p:spPr>
            <a:xfrm>
              <a:off x="2726027" y="4851597"/>
              <a:ext cx="523574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这里根据您的需要输入介绍文本，这里根据您的需要输入介绍文本，这里根据您的需要输入介绍文本。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376335" y="2357216"/>
            <a:ext cx="5255736" cy="924971"/>
            <a:chOff x="1599625" y="3228970"/>
            <a:chExt cx="5256421" cy="924970"/>
          </a:xfrm>
        </p:grpSpPr>
        <p:sp>
          <p:nvSpPr>
            <p:cNvPr id="27" name="TextBox 12"/>
            <p:cNvSpPr txBox="1"/>
            <p:nvPr/>
          </p:nvSpPr>
          <p:spPr>
            <a:xfrm>
              <a:off x="5220073" y="3228970"/>
              <a:ext cx="1635973" cy="311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25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单击此处添加标题</a:t>
              </a:r>
            </a:p>
          </p:txBody>
        </p:sp>
        <p:sp>
          <p:nvSpPr>
            <p:cNvPr id="28" name="TextBox 13"/>
            <p:cNvSpPr txBox="1"/>
            <p:nvPr/>
          </p:nvSpPr>
          <p:spPr>
            <a:xfrm>
              <a:off x="1599625" y="3508780"/>
              <a:ext cx="5235748" cy="6451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这里根据您的需要输入介绍文本，这里根据您的需要输入介绍文本，这里根据您的需要输入介绍文本。</a:t>
              </a: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961275" y="1061245"/>
            <a:ext cx="1469270" cy="1089789"/>
            <a:chOff x="1184511" y="1932999"/>
            <a:chExt cx="1469461" cy="1089789"/>
          </a:xfrm>
        </p:grpSpPr>
        <p:grpSp>
          <p:nvGrpSpPr>
            <p:cNvPr id="30" name="组合 29"/>
            <p:cNvGrpSpPr/>
            <p:nvPr/>
          </p:nvGrpSpPr>
          <p:grpSpPr>
            <a:xfrm>
              <a:off x="1184511" y="1932999"/>
              <a:ext cx="1469461" cy="1089789"/>
              <a:chOff x="1403648" y="730388"/>
              <a:chExt cx="2330279" cy="1728192"/>
            </a:xfrm>
            <a:solidFill>
              <a:srgbClr val="9FC317"/>
            </a:solidFill>
          </p:grpSpPr>
          <p:sp>
            <p:nvSpPr>
              <p:cNvPr id="36" name="椭圆 2"/>
              <p:cNvSpPr/>
              <p:nvPr/>
            </p:nvSpPr>
            <p:spPr>
              <a:xfrm>
                <a:off x="1403648" y="730388"/>
                <a:ext cx="1728192" cy="1728192"/>
              </a:xfrm>
              <a:custGeom>
                <a:avLst/>
                <a:gdLst/>
                <a:ahLst/>
                <a:cxnLst/>
                <a:rect l="l" t="t" r="r" b="b"/>
                <a:pathLst>
                  <a:path w="1728192" h="1728192">
                    <a:moveTo>
                      <a:pt x="864096" y="108012"/>
                    </a:moveTo>
                    <a:cubicBezTo>
                      <a:pt x="446522" y="108012"/>
                      <a:pt x="108012" y="446522"/>
                      <a:pt x="108012" y="864096"/>
                    </a:cubicBezTo>
                    <a:cubicBezTo>
                      <a:pt x="108012" y="1281670"/>
                      <a:pt x="446522" y="1620180"/>
                      <a:pt x="864096" y="1620180"/>
                    </a:cubicBezTo>
                    <a:cubicBezTo>
                      <a:pt x="1281670" y="1620180"/>
                      <a:pt x="1620180" y="1281670"/>
                      <a:pt x="1620180" y="864096"/>
                    </a:cubicBezTo>
                    <a:cubicBezTo>
                      <a:pt x="1620180" y="446522"/>
                      <a:pt x="1281670" y="108012"/>
                      <a:pt x="864096" y="108012"/>
                    </a:cubicBezTo>
                    <a:close/>
                    <a:moveTo>
                      <a:pt x="864096" y="0"/>
                    </a:moveTo>
                    <a:cubicBezTo>
                      <a:pt x="1341323" y="0"/>
                      <a:pt x="1728192" y="386869"/>
                      <a:pt x="1728192" y="864096"/>
                    </a:cubicBezTo>
                    <a:cubicBezTo>
                      <a:pt x="1728192" y="1341323"/>
                      <a:pt x="1341323" y="1728192"/>
                      <a:pt x="864096" y="1728192"/>
                    </a:cubicBezTo>
                    <a:cubicBezTo>
                      <a:pt x="386869" y="1728192"/>
                      <a:pt x="0" y="1341323"/>
                      <a:pt x="0" y="864096"/>
                    </a:cubicBezTo>
                    <a:cubicBezTo>
                      <a:pt x="0" y="386869"/>
                      <a:pt x="386869" y="0"/>
                      <a:pt x="8640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" name="右箭头 36"/>
              <p:cNvSpPr/>
              <p:nvPr/>
            </p:nvSpPr>
            <p:spPr>
              <a:xfrm>
                <a:off x="3085855" y="1325298"/>
                <a:ext cx="648072" cy="538372"/>
              </a:xfrm>
              <a:prstGeom prst="rightArrow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8" name="TextBox 16"/>
            <p:cNvSpPr txBox="1"/>
            <p:nvPr/>
          </p:nvSpPr>
          <p:spPr>
            <a:xfrm>
              <a:off x="1406239" y="2278308"/>
              <a:ext cx="525849" cy="2990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6694981" y="2261877"/>
            <a:ext cx="1469270" cy="1089790"/>
            <a:chOff x="6918964" y="3133631"/>
            <a:chExt cx="1469461" cy="1089790"/>
          </a:xfrm>
        </p:grpSpPr>
        <p:grpSp>
          <p:nvGrpSpPr>
            <p:cNvPr id="40" name="组合 39"/>
            <p:cNvGrpSpPr/>
            <p:nvPr/>
          </p:nvGrpSpPr>
          <p:grpSpPr>
            <a:xfrm flipH="1">
              <a:off x="6918964" y="3133631"/>
              <a:ext cx="1469461" cy="1089790"/>
              <a:chOff x="1403648" y="730388"/>
              <a:chExt cx="2330279" cy="1728192"/>
            </a:xfrm>
            <a:solidFill>
              <a:srgbClr val="9FC317"/>
            </a:solidFill>
          </p:grpSpPr>
          <p:sp>
            <p:nvSpPr>
              <p:cNvPr id="41" name="椭圆 2"/>
              <p:cNvSpPr/>
              <p:nvPr/>
            </p:nvSpPr>
            <p:spPr>
              <a:xfrm>
                <a:off x="1403648" y="730388"/>
                <a:ext cx="1728192" cy="1728192"/>
              </a:xfrm>
              <a:custGeom>
                <a:avLst/>
                <a:gdLst/>
                <a:ahLst/>
                <a:cxnLst/>
                <a:rect l="l" t="t" r="r" b="b"/>
                <a:pathLst>
                  <a:path w="1728192" h="1728192">
                    <a:moveTo>
                      <a:pt x="864096" y="108012"/>
                    </a:moveTo>
                    <a:cubicBezTo>
                      <a:pt x="446522" y="108012"/>
                      <a:pt x="108012" y="446522"/>
                      <a:pt x="108012" y="864096"/>
                    </a:cubicBezTo>
                    <a:cubicBezTo>
                      <a:pt x="108012" y="1281670"/>
                      <a:pt x="446522" y="1620180"/>
                      <a:pt x="864096" y="1620180"/>
                    </a:cubicBezTo>
                    <a:cubicBezTo>
                      <a:pt x="1281670" y="1620180"/>
                      <a:pt x="1620180" y="1281670"/>
                      <a:pt x="1620180" y="864096"/>
                    </a:cubicBezTo>
                    <a:cubicBezTo>
                      <a:pt x="1620180" y="446522"/>
                      <a:pt x="1281670" y="108012"/>
                      <a:pt x="864096" y="108012"/>
                    </a:cubicBezTo>
                    <a:close/>
                    <a:moveTo>
                      <a:pt x="864096" y="0"/>
                    </a:moveTo>
                    <a:cubicBezTo>
                      <a:pt x="1341323" y="0"/>
                      <a:pt x="1728192" y="386869"/>
                      <a:pt x="1728192" y="864096"/>
                    </a:cubicBezTo>
                    <a:cubicBezTo>
                      <a:pt x="1728192" y="1341323"/>
                      <a:pt x="1341323" y="1728192"/>
                      <a:pt x="864096" y="1728192"/>
                    </a:cubicBezTo>
                    <a:cubicBezTo>
                      <a:pt x="386869" y="1728192"/>
                      <a:pt x="0" y="1341323"/>
                      <a:pt x="0" y="864096"/>
                    </a:cubicBezTo>
                    <a:cubicBezTo>
                      <a:pt x="0" y="386869"/>
                      <a:pt x="386869" y="0"/>
                      <a:pt x="8640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右箭头 41"/>
              <p:cNvSpPr/>
              <p:nvPr/>
            </p:nvSpPr>
            <p:spPr>
              <a:xfrm>
                <a:off x="3085855" y="1325298"/>
                <a:ext cx="648072" cy="538372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3" name="TextBox 21"/>
            <p:cNvSpPr txBox="1"/>
            <p:nvPr/>
          </p:nvSpPr>
          <p:spPr>
            <a:xfrm>
              <a:off x="7520365" y="3472412"/>
              <a:ext cx="525849" cy="2990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961275" y="3513095"/>
            <a:ext cx="1469270" cy="1089789"/>
            <a:chOff x="1184511" y="4384850"/>
            <a:chExt cx="1469461" cy="1089789"/>
          </a:xfrm>
        </p:grpSpPr>
        <p:grpSp>
          <p:nvGrpSpPr>
            <p:cNvPr id="45" name="组合 44"/>
            <p:cNvGrpSpPr/>
            <p:nvPr/>
          </p:nvGrpSpPr>
          <p:grpSpPr>
            <a:xfrm>
              <a:off x="1184511" y="4384850"/>
              <a:ext cx="1469461" cy="1089789"/>
              <a:chOff x="1403648" y="730388"/>
              <a:chExt cx="2330279" cy="1728192"/>
            </a:xfrm>
            <a:solidFill>
              <a:srgbClr val="9FC317"/>
            </a:solidFill>
          </p:grpSpPr>
          <p:sp>
            <p:nvSpPr>
              <p:cNvPr id="46" name="椭圆 2"/>
              <p:cNvSpPr/>
              <p:nvPr/>
            </p:nvSpPr>
            <p:spPr>
              <a:xfrm>
                <a:off x="1403648" y="730388"/>
                <a:ext cx="1728192" cy="1728192"/>
              </a:xfrm>
              <a:custGeom>
                <a:avLst/>
                <a:gdLst/>
                <a:ahLst/>
                <a:cxnLst/>
                <a:rect l="l" t="t" r="r" b="b"/>
                <a:pathLst>
                  <a:path w="1728192" h="1728192">
                    <a:moveTo>
                      <a:pt x="864096" y="108012"/>
                    </a:moveTo>
                    <a:cubicBezTo>
                      <a:pt x="446522" y="108012"/>
                      <a:pt x="108012" y="446522"/>
                      <a:pt x="108012" y="864096"/>
                    </a:cubicBezTo>
                    <a:cubicBezTo>
                      <a:pt x="108012" y="1281670"/>
                      <a:pt x="446522" y="1620180"/>
                      <a:pt x="864096" y="1620180"/>
                    </a:cubicBezTo>
                    <a:cubicBezTo>
                      <a:pt x="1281670" y="1620180"/>
                      <a:pt x="1620180" y="1281670"/>
                      <a:pt x="1620180" y="864096"/>
                    </a:cubicBezTo>
                    <a:cubicBezTo>
                      <a:pt x="1620180" y="446522"/>
                      <a:pt x="1281670" y="108012"/>
                      <a:pt x="864096" y="108012"/>
                    </a:cubicBezTo>
                    <a:close/>
                    <a:moveTo>
                      <a:pt x="864096" y="0"/>
                    </a:moveTo>
                    <a:cubicBezTo>
                      <a:pt x="1341323" y="0"/>
                      <a:pt x="1728192" y="386869"/>
                      <a:pt x="1728192" y="864096"/>
                    </a:cubicBezTo>
                    <a:cubicBezTo>
                      <a:pt x="1728192" y="1341323"/>
                      <a:pt x="1341323" y="1728192"/>
                      <a:pt x="864096" y="1728192"/>
                    </a:cubicBezTo>
                    <a:cubicBezTo>
                      <a:pt x="386869" y="1728192"/>
                      <a:pt x="0" y="1341323"/>
                      <a:pt x="0" y="864096"/>
                    </a:cubicBezTo>
                    <a:cubicBezTo>
                      <a:pt x="0" y="386869"/>
                      <a:pt x="386869" y="0"/>
                      <a:pt x="8640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右箭头 46"/>
              <p:cNvSpPr/>
              <p:nvPr/>
            </p:nvSpPr>
            <p:spPr>
              <a:xfrm>
                <a:off x="3085855" y="1325298"/>
                <a:ext cx="648072" cy="538372"/>
              </a:xfrm>
              <a:prstGeom prst="rightArrow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8" name="TextBox 26"/>
            <p:cNvSpPr txBox="1"/>
            <p:nvPr/>
          </p:nvSpPr>
          <p:spPr>
            <a:xfrm>
              <a:off x="1406239" y="4759996"/>
              <a:ext cx="525849" cy="2990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35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2" name="任意多边形 1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3" name="任意多边形 2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2" name="文本框 31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工作成绩展示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35" name="直接连接符 34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 37"/>
          <p:cNvSpPr>
            <a:spLocks noEditPoints="1"/>
          </p:cNvSpPr>
          <p:nvPr/>
        </p:nvSpPr>
        <p:spPr bwMode="auto">
          <a:xfrm>
            <a:off x="4374734" y="2173664"/>
            <a:ext cx="465182" cy="386853"/>
          </a:xfrm>
          <a:custGeom>
            <a:avLst/>
            <a:gdLst>
              <a:gd name="T0" fmla="*/ 274 w 309"/>
              <a:gd name="T1" fmla="*/ 0 h 257"/>
              <a:gd name="T2" fmla="*/ 309 w 309"/>
              <a:gd name="T3" fmla="*/ 34 h 257"/>
              <a:gd name="T4" fmla="*/ 299 w 309"/>
              <a:gd name="T5" fmla="*/ 129 h 257"/>
              <a:gd name="T6" fmla="*/ 247 w 309"/>
              <a:gd name="T7" fmla="*/ 139 h 257"/>
              <a:gd name="T8" fmla="*/ 195 w 309"/>
              <a:gd name="T9" fmla="*/ 202 h 257"/>
              <a:gd name="T10" fmla="*/ 195 w 309"/>
              <a:gd name="T11" fmla="*/ 139 h 257"/>
              <a:gd name="T12" fmla="*/ 168 w 309"/>
              <a:gd name="T13" fmla="*/ 123 h 257"/>
              <a:gd name="T14" fmla="*/ 211 w 309"/>
              <a:gd name="T15" fmla="*/ 123 h 257"/>
              <a:gd name="T16" fmla="*/ 211 w 309"/>
              <a:gd name="T17" fmla="*/ 157 h 257"/>
              <a:gd name="T18" fmla="*/ 239 w 309"/>
              <a:gd name="T19" fmla="*/ 123 h 257"/>
              <a:gd name="T20" fmla="*/ 274 w 309"/>
              <a:gd name="T21" fmla="*/ 123 h 257"/>
              <a:gd name="T22" fmla="*/ 293 w 309"/>
              <a:gd name="T23" fmla="*/ 104 h 257"/>
              <a:gd name="T24" fmla="*/ 287 w 309"/>
              <a:gd name="T25" fmla="*/ 21 h 257"/>
              <a:gd name="T26" fmla="*/ 102 w 309"/>
              <a:gd name="T27" fmla="*/ 16 h 257"/>
              <a:gd name="T28" fmla="*/ 83 w 309"/>
              <a:gd name="T29" fmla="*/ 34 h 257"/>
              <a:gd name="T30" fmla="*/ 76 w 309"/>
              <a:gd name="T31" fmla="*/ 118 h 257"/>
              <a:gd name="T32" fmla="*/ 67 w 309"/>
              <a:gd name="T33" fmla="*/ 104 h 257"/>
              <a:gd name="T34" fmla="*/ 77 w 309"/>
              <a:gd name="T35" fmla="*/ 10 h 257"/>
              <a:gd name="T36" fmla="*/ 44 w 309"/>
              <a:gd name="T37" fmla="*/ 115 h 257"/>
              <a:gd name="T38" fmla="*/ 44 w 309"/>
              <a:gd name="T39" fmla="*/ 171 h 257"/>
              <a:gd name="T40" fmla="*/ 44 w 309"/>
              <a:gd name="T41" fmla="*/ 115 h 257"/>
              <a:gd name="T42" fmla="*/ 88 w 309"/>
              <a:gd name="T43" fmla="*/ 123 h 257"/>
              <a:gd name="T44" fmla="*/ 156 w 309"/>
              <a:gd name="T45" fmla="*/ 123 h 257"/>
              <a:gd name="T46" fmla="*/ 92 w 309"/>
              <a:gd name="T47" fmla="*/ 250 h 257"/>
              <a:gd name="T48" fmla="*/ 96 w 309"/>
              <a:gd name="T49" fmla="*/ 201 h 257"/>
              <a:gd name="T50" fmla="*/ 96 w 309"/>
              <a:gd name="T51" fmla="*/ 257 h 257"/>
              <a:gd name="T52" fmla="*/ 149 w 309"/>
              <a:gd name="T53" fmla="*/ 250 h 257"/>
              <a:gd name="T54" fmla="*/ 153 w 309"/>
              <a:gd name="T55" fmla="*/ 201 h 257"/>
              <a:gd name="T56" fmla="*/ 175 w 309"/>
              <a:gd name="T57" fmla="*/ 250 h 257"/>
              <a:gd name="T58" fmla="*/ 153 w 309"/>
              <a:gd name="T59" fmla="*/ 161 h 257"/>
              <a:gd name="T60" fmla="*/ 70 w 309"/>
              <a:gd name="T61" fmla="*/ 183 h 257"/>
              <a:gd name="T62" fmla="*/ 92 w 309"/>
              <a:gd name="T63" fmla="*/ 250 h 257"/>
              <a:gd name="T64" fmla="*/ 19 w 309"/>
              <a:gd name="T65" fmla="*/ 207 h 257"/>
              <a:gd name="T66" fmla="*/ 22 w 309"/>
              <a:gd name="T67" fmla="*/ 248 h 257"/>
              <a:gd name="T68" fmla="*/ 58 w 309"/>
              <a:gd name="T69" fmla="*/ 252 h 257"/>
              <a:gd name="T70" fmla="*/ 59 w 309"/>
              <a:gd name="T71" fmla="*/ 175 h 257"/>
              <a:gd name="T72" fmla="*/ 0 w 309"/>
              <a:gd name="T73" fmla="*/ 193 h 257"/>
              <a:gd name="T74" fmla="*/ 19 w 309"/>
              <a:gd name="T75" fmla="*/ 248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09" h="257">
                <a:moveTo>
                  <a:pt x="102" y="0"/>
                </a:moveTo>
                <a:cubicBezTo>
                  <a:pt x="274" y="0"/>
                  <a:pt x="274" y="0"/>
                  <a:pt x="274" y="0"/>
                </a:cubicBezTo>
                <a:cubicBezTo>
                  <a:pt x="284" y="0"/>
                  <a:pt x="292" y="4"/>
                  <a:pt x="299" y="10"/>
                </a:cubicBezTo>
                <a:cubicBezTo>
                  <a:pt x="305" y="16"/>
                  <a:pt x="309" y="25"/>
                  <a:pt x="309" y="34"/>
                </a:cubicBezTo>
                <a:cubicBezTo>
                  <a:pt x="309" y="104"/>
                  <a:pt x="309" y="104"/>
                  <a:pt x="309" y="104"/>
                </a:cubicBezTo>
                <a:cubicBezTo>
                  <a:pt x="309" y="114"/>
                  <a:pt x="305" y="122"/>
                  <a:pt x="299" y="129"/>
                </a:cubicBezTo>
                <a:cubicBezTo>
                  <a:pt x="292" y="135"/>
                  <a:pt x="284" y="139"/>
                  <a:pt x="274" y="139"/>
                </a:cubicBezTo>
                <a:cubicBezTo>
                  <a:pt x="247" y="139"/>
                  <a:pt x="247" y="139"/>
                  <a:pt x="247" y="139"/>
                </a:cubicBezTo>
                <a:cubicBezTo>
                  <a:pt x="210" y="184"/>
                  <a:pt x="210" y="184"/>
                  <a:pt x="210" y="184"/>
                </a:cubicBezTo>
                <a:cubicBezTo>
                  <a:pt x="195" y="202"/>
                  <a:pt x="195" y="202"/>
                  <a:pt x="195" y="202"/>
                </a:cubicBezTo>
                <a:cubicBezTo>
                  <a:pt x="195" y="179"/>
                  <a:pt x="195" y="179"/>
                  <a:pt x="195" y="179"/>
                </a:cubicBezTo>
                <a:cubicBezTo>
                  <a:pt x="195" y="139"/>
                  <a:pt x="195" y="139"/>
                  <a:pt x="195" y="139"/>
                </a:cubicBezTo>
                <a:cubicBezTo>
                  <a:pt x="165" y="139"/>
                  <a:pt x="165" y="139"/>
                  <a:pt x="165" y="139"/>
                </a:cubicBezTo>
                <a:cubicBezTo>
                  <a:pt x="167" y="134"/>
                  <a:pt x="168" y="128"/>
                  <a:pt x="168" y="123"/>
                </a:cubicBezTo>
                <a:cubicBezTo>
                  <a:pt x="203" y="123"/>
                  <a:pt x="203" y="123"/>
                  <a:pt x="203" y="123"/>
                </a:cubicBezTo>
                <a:cubicBezTo>
                  <a:pt x="211" y="123"/>
                  <a:pt x="211" y="123"/>
                  <a:pt x="211" y="123"/>
                </a:cubicBezTo>
                <a:cubicBezTo>
                  <a:pt x="211" y="131"/>
                  <a:pt x="211" y="131"/>
                  <a:pt x="211" y="131"/>
                </a:cubicBezTo>
                <a:cubicBezTo>
                  <a:pt x="211" y="157"/>
                  <a:pt x="211" y="157"/>
                  <a:pt x="211" y="157"/>
                </a:cubicBezTo>
                <a:cubicBezTo>
                  <a:pt x="237" y="126"/>
                  <a:pt x="237" y="126"/>
                  <a:pt x="237" y="126"/>
                </a:cubicBezTo>
                <a:cubicBezTo>
                  <a:pt x="239" y="123"/>
                  <a:pt x="239" y="123"/>
                  <a:pt x="239" y="123"/>
                </a:cubicBezTo>
                <a:cubicBezTo>
                  <a:pt x="243" y="123"/>
                  <a:pt x="243" y="123"/>
                  <a:pt x="243" y="123"/>
                </a:cubicBezTo>
                <a:cubicBezTo>
                  <a:pt x="274" y="123"/>
                  <a:pt x="274" y="123"/>
                  <a:pt x="274" y="123"/>
                </a:cubicBezTo>
                <a:cubicBezTo>
                  <a:pt x="279" y="123"/>
                  <a:pt x="284" y="121"/>
                  <a:pt x="287" y="117"/>
                </a:cubicBezTo>
                <a:cubicBezTo>
                  <a:pt x="291" y="114"/>
                  <a:pt x="293" y="109"/>
                  <a:pt x="293" y="104"/>
                </a:cubicBezTo>
                <a:cubicBezTo>
                  <a:pt x="293" y="34"/>
                  <a:pt x="293" y="34"/>
                  <a:pt x="293" y="34"/>
                </a:cubicBezTo>
                <a:cubicBezTo>
                  <a:pt x="293" y="29"/>
                  <a:pt x="291" y="25"/>
                  <a:pt x="287" y="21"/>
                </a:cubicBezTo>
                <a:cubicBezTo>
                  <a:pt x="284" y="18"/>
                  <a:pt x="279" y="16"/>
                  <a:pt x="274" y="16"/>
                </a:cubicBezTo>
                <a:cubicBezTo>
                  <a:pt x="102" y="16"/>
                  <a:pt x="102" y="16"/>
                  <a:pt x="102" y="16"/>
                </a:cubicBezTo>
                <a:cubicBezTo>
                  <a:pt x="96" y="16"/>
                  <a:pt x="92" y="18"/>
                  <a:pt x="88" y="21"/>
                </a:cubicBezTo>
                <a:cubicBezTo>
                  <a:pt x="85" y="25"/>
                  <a:pt x="83" y="29"/>
                  <a:pt x="83" y="34"/>
                </a:cubicBezTo>
                <a:cubicBezTo>
                  <a:pt x="83" y="97"/>
                  <a:pt x="83" y="97"/>
                  <a:pt x="83" y="97"/>
                </a:cubicBezTo>
                <a:cubicBezTo>
                  <a:pt x="79" y="104"/>
                  <a:pt x="76" y="111"/>
                  <a:pt x="76" y="118"/>
                </a:cubicBezTo>
                <a:cubicBezTo>
                  <a:pt x="73" y="115"/>
                  <a:pt x="71" y="113"/>
                  <a:pt x="68" y="110"/>
                </a:cubicBezTo>
                <a:cubicBezTo>
                  <a:pt x="67" y="108"/>
                  <a:pt x="67" y="106"/>
                  <a:pt x="67" y="104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25"/>
                  <a:pt x="71" y="16"/>
                  <a:pt x="77" y="10"/>
                </a:cubicBezTo>
                <a:cubicBezTo>
                  <a:pt x="83" y="4"/>
                  <a:pt x="92" y="0"/>
                  <a:pt x="102" y="0"/>
                </a:cubicBezTo>
                <a:close/>
                <a:moveTo>
                  <a:pt x="44" y="115"/>
                </a:moveTo>
                <a:cubicBezTo>
                  <a:pt x="28" y="115"/>
                  <a:pt x="15" y="127"/>
                  <a:pt x="15" y="143"/>
                </a:cubicBezTo>
                <a:cubicBezTo>
                  <a:pt x="15" y="159"/>
                  <a:pt x="28" y="171"/>
                  <a:pt x="44" y="171"/>
                </a:cubicBezTo>
                <a:cubicBezTo>
                  <a:pt x="59" y="171"/>
                  <a:pt x="72" y="159"/>
                  <a:pt x="72" y="143"/>
                </a:cubicBezTo>
                <a:cubicBezTo>
                  <a:pt x="72" y="127"/>
                  <a:pt x="59" y="115"/>
                  <a:pt x="44" y="115"/>
                </a:cubicBezTo>
                <a:close/>
                <a:moveTo>
                  <a:pt x="122" y="88"/>
                </a:moveTo>
                <a:cubicBezTo>
                  <a:pt x="103" y="88"/>
                  <a:pt x="88" y="104"/>
                  <a:pt x="88" y="123"/>
                </a:cubicBezTo>
                <a:cubicBezTo>
                  <a:pt x="88" y="141"/>
                  <a:pt x="103" y="157"/>
                  <a:pt x="122" y="157"/>
                </a:cubicBezTo>
                <a:cubicBezTo>
                  <a:pt x="141" y="157"/>
                  <a:pt x="156" y="141"/>
                  <a:pt x="156" y="123"/>
                </a:cubicBezTo>
                <a:cubicBezTo>
                  <a:pt x="156" y="104"/>
                  <a:pt x="141" y="88"/>
                  <a:pt x="122" y="88"/>
                </a:cubicBezTo>
                <a:close/>
                <a:moveTo>
                  <a:pt x="92" y="250"/>
                </a:moveTo>
                <a:cubicBezTo>
                  <a:pt x="92" y="201"/>
                  <a:pt x="92" y="201"/>
                  <a:pt x="92" y="201"/>
                </a:cubicBezTo>
                <a:cubicBezTo>
                  <a:pt x="96" y="201"/>
                  <a:pt x="96" y="201"/>
                  <a:pt x="96" y="201"/>
                </a:cubicBezTo>
                <a:cubicBezTo>
                  <a:pt x="96" y="250"/>
                  <a:pt x="96" y="250"/>
                  <a:pt x="96" y="250"/>
                </a:cubicBezTo>
                <a:cubicBezTo>
                  <a:pt x="96" y="257"/>
                  <a:pt x="96" y="257"/>
                  <a:pt x="96" y="257"/>
                </a:cubicBezTo>
                <a:cubicBezTo>
                  <a:pt x="149" y="257"/>
                  <a:pt x="149" y="257"/>
                  <a:pt x="149" y="257"/>
                </a:cubicBezTo>
                <a:cubicBezTo>
                  <a:pt x="149" y="250"/>
                  <a:pt x="149" y="250"/>
                  <a:pt x="149" y="250"/>
                </a:cubicBezTo>
                <a:cubicBezTo>
                  <a:pt x="149" y="201"/>
                  <a:pt x="149" y="201"/>
                  <a:pt x="149" y="201"/>
                </a:cubicBezTo>
                <a:cubicBezTo>
                  <a:pt x="153" y="201"/>
                  <a:pt x="153" y="201"/>
                  <a:pt x="153" y="201"/>
                </a:cubicBezTo>
                <a:cubicBezTo>
                  <a:pt x="153" y="250"/>
                  <a:pt x="153" y="250"/>
                  <a:pt x="153" y="250"/>
                </a:cubicBezTo>
                <a:cubicBezTo>
                  <a:pt x="175" y="250"/>
                  <a:pt x="175" y="250"/>
                  <a:pt x="175" y="250"/>
                </a:cubicBezTo>
                <a:cubicBezTo>
                  <a:pt x="175" y="183"/>
                  <a:pt x="175" y="183"/>
                  <a:pt x="175" y="183"/>
                </a:cubicBezTo>
                <a:cubicBezTo>
                  <a:pt x="175" y="171"/>
                  <a:pt x="165" y="161"/>
                  <a:pt x="153" y="161"/>
                </a:cubicBezTo>
                <a:cubicBezTo>
                  <a:pt x="88" y="161"/>
                  <a:pt x="157" y="161"/>
                  <a:pt x="91" y="161"/>
                </a:cubicBezTo>
                <a:cubicBezTo>
                  <a:pt x="79" y="161"/>
                  <a:pt x="70" y="171"/>
                  <a:pt x="70" y="183"/>
                </a:cubicBezTo>
                <a:cubicBezTo>
                  <a:pt x="70" y="250"/>
                  <a:pt x="70" y="250"/>
                  <a:pt x="70" y="250"/>
                </a:cubicBezTo>
                <a:cubicBezTo>
                  <a:pt x="73" y="250"/>
                  <a:pt x="82" y="250"/>
                  <a:pt x="92" y="250"/>
                </a:cubicBezTo>
                <a:close/>
                <a:moveTo>
                  <a:pt x="19" y="248"/>
                </a:moveTo>
                <a:cubicBezTo>
                  <a:pt x="19" y="207"/>
                  <a:pt x="19" y="207"/>
                  <a:pt x="19" y="207"/>
                </a:cubicBezTo>
                <a:cubicBezTo>
                  <a:pt x="22" y="207"/>
                  <a:pt x="22" y="207"/>
                  <a:pt x="22" y="207"/>
                </a:cubicBezTo>
                <a:cubicBezTo>
                  <a:pt x="22" y="248"/>
                  <a:pt x="22" y="248"/>
                  <a:pt x="22" y="248"/>
                </a:cubicBezTo>
                <a:cubicBezTo>
                  <a:pt x="22" y="252"/>
                  <a:pt x="22" y="252"/>
                  <a:pt x="22" y="252"/>
                </a:cubicBezTo>
                <a:cubicBezTo>
                  <a:pt x="58" y="252"/>
                  <a:pt x="58" y="252"/>
                  <a:pt x="58" y="252"/>
                </a:cubicBezTo>
                <a:cubicBezTo>
                  <a:pt x="58" y="183"/>
                  <a:pt x="58" y="183"/>
                  <a:pt x="58" y="183"/>
                </a:cubicBezTo>
                <a:cubicBezTo>
                  <a:pt x="58" y="180"/>
                  <a:pt x="59" y="177"/>
                  <a:pt x="59" y="175"/>
                </a:cubicBezTo>
                <a:cubicBezTo>
                  <a:pt x="18" y="175"/>
                  <a:pt x="18" y="175"/>
                  <a:pt x="18" y="175"/>
                </a:cubicBezTo>
                <a:cubicBezTo>
                  <a:pt x="8" y="175"/>
                  <a:pt x="0" y="183"/>
                  <a:pt x="0" y="193"/>
                </a:cubicBezTo>
                <a:cubicBezTo>
                  <a:pt x="0" y="248"/>
                  <a:pt x="0" y="248"/>
                  <a:pt x="0" y="248"/>
                </a:cubicBezTo>
                <a:cubicBezTo>
                  <a:pt x="4" y="248"/>
                  <a:pt x="11" y="248"/>
                  <a:pt x="19" y="24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31" tIns="45715" rIns="91431" bIns="45715" numCol="1" anchor="t" anchorCtr="0" compatLnSpc="1"/>
          <a:lstStyle/>
          <a:p>
            <a:endParaRPr lang="zh-CN" altLang="en-US" sz="135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Freeform 47"/>
          <p:cNvSpPr>
            <a:spLocks noChangeAspect="1" noEditPoints="1"/>
          </p:cNvSpPr>
          <p:nvPr/>
        </p:nvSpPr>
        <p:spPr bwMode="auto">
          <a:xfrm>
            <a:off x="5004832" y="2836011"/>
            <a:ext cx="479314" cy="388800"/>
          </a:xfrm>
          <a:custGeom>
            <a:avLst/>
            <a:gdLst>
              <a:gd name="T0" fmla="*/ 214 w 329"/>
              <a:gd name="T1" fmla="*/ 10 h 267"/>
              <a:gd name="T2" fmla="*/ 297 w 329"/>
              <a:gd name="T3" fmla="*/ 115 h 267"/>
              <a:gd name="T4" fmla="*/ 221 w 329"/>
              <a:gd name="T5" fmla="*/ 247 h 267"/>
              <a:gd name="T6" fmla="*/ 137 w 329"/>
              <a:gd name="T7" fmla="*/ 265 h 267"/>
              <a:gd name="T8" fmla="*/ 128 w 329"/>
              <a:gd name="T9" fmla="*/ 256 h 267"/>
              <a:gd name="T10" fmla="*/ 113 w 329"/>
              <a:gd name="T11" fmla="*/ 170 h 267"/>
              <a:gd name="T12" fmla="*/ 11 w 329"/>
              <a:gd name="T13" fmla="*/ 151 h 267"/>
              <a:gd name="T14" fmla="*/ 11 w 329"/>
              <a:gd name="T15" fmla="*/ 10 h 267"/>
              <a:gd name="T16" fmla="*/ 227 w 329"/>
              <a:gd name="T17" fmla="*/ 195 h 267"/>
              <a:gd name="T18" fmla="*/ 227 w 329"/>
              <a:gd name="T19" fmla="*/ 187 h 267"/>
              <a:gd name="T20" fmla="*/ 292 w 329"/>
              <a:gd name="T21" fmla="*/ 176 h 267"/>
              <a:gd name="T22" fmla="*/ 227 w 329"/>
              <a:gd name="T23" fmla="*/ 149 h 267"/>
              <a:gd name="T24" fmla="*/ 292 w 329"/>
              <a:gd name="T25" fmla="*/ 149 h 267"/>
              <a:gd name="T26" fmla="*/ 126 w 329"/>
              <a:gd name="T27" fmla="*/ 86 h 267"/>
              <a:gd name="T28" fmla="*/ 126 w 329"/>
              <a:gd name="T29" fmla="*/ 77 h 267"/>
              <a:gd name="T30" fmla="*/ 192 w 329"/>
              <a:gd name="T31" fmla="*/ 67 h 267"/>
              <a:gd name="T32" fmla="*/ 126 w 329"/>
              <a:gd name="T33" fmla="*/ 39 h 267"/>
              <a:gd name="T34" fmla="*/ 192 w 329"/>
              <a:gd name="T35" fmla="*/ 39 h 267"/>
              <a:gd name="T36" fmla="*/ 58 w 329"/>
              <a:gd name="T37" fmla="*/ 36 h 267"/>
              <a:gd name="T38" fmla="*/ 77 w 329"/>
              <a:gd name="T39" fmla="*/ 83 h 267"/>
              <a:gd name="T40" fmla="*/ 96 w 329"/>
              <a:gd name="T41" fmla="*/ 36 h 267"/>
              <a:gd name="T42" fmla="*/ 70 w 329"/>
              <a:gd name="T43" fmla="*/ 124 h 267"/>
              <a:gd name="T44" fmla="*/ 77 w 329"/>
              <a:gd name="T45" fmla="*/ 95 h 267"/>
              <a:gd name="T46" fmla="*/ 73 w 329"/>
              <a:gd name="T47" fmla="*/ 94 h 267"/>
              <a:gd name="T48" fmla="*/ 81 w 329"/>
              <a:gd name="T49" fmla="*/ 93 h 267"/>
              <a:gd name="T50" fmla="*/ 88 w 329"/>
              <a:gd name="T51" fmla="*/ 85 h 267"/>
              <a:gd name="T52" fmla="*/ 65 w 329"/>
              <a:gd name="T53" fmla="*/ 85 h 267"/>
              <a:gd name="T54" fmla="*/ 81 w 329"/>
              <a:gd name="T55" fmla="*/ 45 h 267"/>
              <a:gd name="T56" fmla="*/ 53 w 329"/>
              <a:gd name="T57" fmla="*/ 56 h 267"/>
              <a:gd name="T58" fmla="*/ 94 w 329"/>
              <a:gd name="T59" fmla="*/ 72 h 267"/>
              <a:gd name="T60" fmla="*/ 94 w 329"/>
              <a:gd name="T61" fmla="*/ 50 h 267"/>
              <a:gd name="T62" fmla="*/ 224 w 329"/>
              <a:gd name="T63" fmla="*/ 126 h 267"/>
              <a:gd name="T64" fmla="*/ 186 w 329"/>
              <a:gd name="T65" fmla="*/ 162 h 267"/>
              <a:gd name="T66" fmla="*/ 173 w 329"/>
              <a:gd name="T67" fmla="*/ 200 h 267"/>
              <a:gd name="T68" fmla="*/ 127 w 329"/>
              <a:gd name="T69" fmla="*/ 170 h 267"/>
              <a:gd name="T70" fmla="*/ 155 w 329"/>
              <a:gd name="T71" fmla="*/ 221 h 267"/>
              <a:gd name="T72" fmla="*/ 182 w 329"/>
              <a:gd name="T73" fmla="*/ 229 h 267"/>
              <a:gd name="T74" fmla="*/ 221 w 329"/>
              <a:gd name="T75" fmla="*/ 233 h 267"/>
              <a:gd name="T76" fmla="*/ 288 w 329"/>
              <a:gd name="T77" fmla="*/ 127 h 267"/>
              <a:gd name="T78" fmla="*/ 146 w 329"/>
              <a:gd name="T79" fmla="*/ 115 h 267"/>
              <a:gd name="T80" fmla="*/ 203 w 329"/>
              <a:gd name="T81" fmla="*/ 20 h 267"/>
              <a:gd name="T82" fmla="*/ 21 w 329"/>
              <a:gd name="T83" fmla="*/ 20 h 267"/>
              <a:gd name="T84" fmla="*/ 21 w 329"/>
              <a:gd name="T85" fmla="*/ 141 h 267"/>
              <a:gd name="T86" fmla="*/ 210 w 329"/>
              <a:gd name="T87" fmla="*/ 108 h 267"/>
              <a:gd name="T88" fmla="*/ 148 w 329"/>
              <a:gd name="T89" fmla="*/ 148 h 267"/>
              <a:gd name="T90" fmla="*/ 171 w 329"/>
              <a:gd name="T91" fmla="*/ 174 h 267"/>
              <a:gd name="T92" fmla="*/ 188 w 329"/>
              <a:gd name="T93" fmla="*/ 148 h 267"/>
              <a:gd name="T94" fmla="*/ 210 w 329"/>
              <a:gd name="T95" fmla="*/ 108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9" h="267">
                <a:moveTo>
                  <a:pt x="36" y="0"/>
                </a:moveTo>
                <a:cubicBezTo>
                  <a:pt x="188" y="0"/>
                  <a:pt x="188" y="0"/>
                  <a:pt x="188" y="0"/>
                </a:cubicBezTo>
                <a:cubicBezTo>
                  <a:pt x="198" y="0"/>
                  <a:pt x="207" y="4"/>
                  <a:pt x="214" y="10"/>
                </a:cubicBezTo>
                <a:cubicBezTo>
                  <a:pt x="220" y="17"/>
                  <a:pt x="224" y="26"/>
                  <a:pt x="224" y="36"/>
                </a:cubicBezTo>
                <a:cubicBezTo>
                  <a:pt x="224" y="93"/>
                  <a:pt x="224" y="93"/>
                  <a:pt x="224" y="93"/>
                </a:cubicBezTo>
                <a:cubicBezTo>
                  <a:pt x="252" y="94"/>
                  <a:pt x="278" y="102"/>
                  <a:pt x="297" y="115"/>
                </a:cubicBezTo>
                <a:cubicBezTo>
                  <a:pt x="317" y="129"/>
                  <a:pt x="329" y="148"/>
                  <a:pt x="329" y="170"/>
                </a:cubicBezTo>
                <a:cubicBezTo>
                  <a:pt x="329" y="192"/>
                  <a:pt x="317" y="211"/>
                  <a:pt x="297" y="225"/>
                </a:cubicBezTo>
                <a:cubicBezTo>
                  <a:pt x="277" y="239"/>
                  <a:pt x="251" y="247"/>
                  <a:pt x="221" y="247"/>
                </a:cubicBezTo>
                <a:cubicBezTo>
                  <a:pt x="215" y="247"/>
                  <a:pt x="208" y="247"/>
                  <a:pt x="202" y="246"/>
                </a:cubicBezTo>
                <a:cubicBezTo>
                  <a:pt x="196" y="245"/>
                  <a:pt x="191" y="244"/>
                  <a:pt x="186" y="243"/>
                </a:cubicBezTo>
                <a:cubicBezTo>
                  <a:pt x="137" y="265"/>
                  <a:pt x="137" y="265"/>
                  <a:pt x="137" y="265"/>
                </a:cubicBezTo>
                <a:cubicBezTo>
                  <a:pt x="134" y="267"/>
                  <a:pt x="130" y="265"/>
                  <a:pt x="128" y="261"/>
                </a:cubicBezTo>
                <a:cubicBezTo>
                  <a:pt x="127" y="260"/>
                  <a:pt x="127" y="258"/>
                  <a:pt x="128" y="256"/>
                </a:cubicBezTo>
                <a:cubicBezTo>
                  <a:pt x="128" y="256"/>
                  <a:pt x="128" y="256"/>
                  <a:pt x="128" y="256"/>
                </a:cubicBezTo>
                <a:cubicBezTo>
                  <a:pt x="140" y="221"/>
                  <a:pt x="140" y="221"/>
                  <a:pt x="140" y="221"/>
                </a:cubicBezTo>
                <a:cubicBezTo>
                  <a:pt x="132" y="215"/>
                  <a:pt x="126" y="207"/>
                  <a:pt x="121" y="200"/>
                </a:cubicBezTo>
                <a:cubicBezTo>
                  <a:pt x="116" y="191"/>
                  <a:pt x="113" y="181"/>
                  <a:pt x="113" y="170"/>
                </a:cubicBezTo>
                <a:cubicBezTo>
                  <a:pt x="113" y="167"/>
                  <a:pt x="113" y="165"/>
                  <a:pt x="113" y="162"/>
                </a:cubicBezTo>
                <a:cubicBezTo>
                  <a:pt x="36" y="162"/>
                  <a:pt x="36" y="162"/>
                  <a:pt x="36" y="162"/>
                </a:cubicBezTo>
                <a:cubicBezTo>
                  <a:pt x="26" y="162"/>
                  <a:pt x="17" y="158"/>
                  <a:pt x="11" y="151"/>
                </a:cubicBezTo>
                <a:cubicBezTo>
                  <a:pt x="4" y="145"/>
                  <a:pt x="0" y="136"/>
                  <a:pt x="0" y="12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6"/>
                  <a:pt x="4" y="17"/>
                  <a:pt x="11" y="10"/>
                </a:cubicBezTo>
                <a:cubicBezTo>
                  <a:pt x="17" y="4"/>
                  <a:pt x="26" y="0"/>
                  <a:pt x="36" y="0"/>
                </a:cubicBezTo>
                <a:close/>
                <a:moveTo>
                  <a:pt x="227" y="187"/>
                </a:moveTo>
                <a:cubicBezTo>
                  <a:pt x="227" y="195"/>
                  <a:pt x="227" y="195"/>
                  <a:pt x="227" y="195"/>
                </a:cubicBezTo>
                <a:cubicBezTo>
                  <a:pt x="292" y="195"/>
                  <a:pt x="292" y="195"/>
                  <a:pt x="292" y="195"/>
                </a:cubicBezTo>
                <a:cubicBezTo>
                  <a:pt x="292" y="187"/>
                  <a:pt x="292" y="187"/>
                  <a:pt x="292" y="187"/>
                </a:cubicBezTo>
                <a:cubicBezTo>
                  <a:pt x="227" y="187"/>
                  <a:pt x="227" y="187"/>
                  <a:pt x="227" y="187"/>
                </a:cubicBezTo>
                <a:close/>
                <a:moveTo>
                  <a:pt x="227" y="168"/>
                </a:moveTo>
                <a:cubicBezTo>
                  <a:pt x="227" y="176"/>
                  <a:pt x="227" y="176"/>
                  <a:pt x="227" y="176"/>
                </a:cubicBezTo>
                <a:cubicBezTo>
                  <a:pt x="292" y="176"/>
                  <a:pt x="292" y="176"/>
                  <a:pt x="292" y="176"/>
                </a:cubicBezTo>
                <a:cubicBezTo>
                  <a:pt x="292" y="168"/>
                  <a:pt x="292" y="168"/>
                  <a:pt x="292" y="168"/>
                </a:cubicBezTo>
                <a:cubicBezTo>
                  <a:pt x="227" y="168"/>
                  <a:pt x="227" y="168"/>
                  <a:pt x="227" y="168"/>
                </a:cubicBezTo>
                <a:close/>
                <a:moveTo>
                  <a:pt x="227" y="149"/>
                </a:moveTo>
                <a:cubicBezTo>
                  <a:pt x="227" y="157"/>
                  <a:pt x="227" y="157"/>
                  <a:pt x="227" y="157"/>
                </a:cubicBezTo>
                <a:cubicBezTo>
                  <a:pt x="292" y="157"/>
                  <a:pt x="292" y="157"/>
                  <a:pt x="292" y="157"/>
                </a:cubicBezTo>
                <a:cubicBezTo>
                  <a:pt x="292" y="149"/>
                  <a:pt x="292" y="149"/>
                  <a:pt x="292" y="149"/>
                </a:cubicBezTo>
                <a:cubicBezTo>
                  <a:pt x="227" y="149"/>
                  <a:pt x="227" y="149"/>
                  <a:pt x="227" y="149"/>
                </a:cubicBezTo>
                <a:close/>
                <a:moveTo>
                  <a:pt x="126" y="77"/>
                </a:moveTo>
                <a:cubicBezTo>
                  <a:pt x="126" y="86"/>
                  <a:pt x="126" y="86"/>
                  <a:pt x="126" y="86"/>
                </a:cubicBezTo>
                <a:cubicBezTo>
                  <a:pt x="192" y="86"/>
                  <a:pt x="192" y="86"/>
                  <a:pt x="192" y="86"/>
                </a:cubicBezTo>
                <a:cubicBezTo>
                  <a:pt x="192" y="77"/>
                  <a:pt x="192" y="77"/>
                  <a:pt x="192" y="77"/>
                </a:cubicBezTo>
                <a:cubicBezTo>
                  <a:pt x="126" y="77"/>
                  <a:pt x="126" y="77"/>
                  <a:pt x="126" y="77"/>
                </a:cubicBezTo>
                <a:close/>
                <a:moveTo>
                  <a:pt x="126" y="58"/>
                </a:moveTo>
                <a:cubicBezTo>
                  <a:pt x="126" y="67"/>
                  <a:pt x="126" y="67"/>
                  <a:pt x="126" y="67"/>
                </a:cubicBezTo>
                <a:cubicBezTo>
                  <a:pt x="192" y="67"/>
                  <a:pt x="192" y="67"/>
                  <a:pt x="192" y="67"/>
                </a:cubicBezTo>
                <a:cubicBezTo>
                  <a:pt x="192" y="58"/>
                  <a:pt x="192" y="58"/>
                  <a:pt x="192" y="58"/>
                </a:cubicBezTo>
                <a:cubicBezTo>
                  <a:pt x="126" y="58"/>
                  <a:pt x="126" y="58"/>
                  <a:pt x="126" y="58"/>
                </a:cubicBezTo>
                <a:close/>
                <a:moveTo>
                  <a:pt x="126" y="39"/>
                </a:moveTo>
                <a:cubicBezTo>
                  <a:pt x="126" y="48"/>
                  <a:pt x="126" y="48"/>
                  <a:pt x="126" y="48"/>
                </a:cubicBezTo>
                <a:cubicBezTo>
                  <a:pt x="192" y="48"/>
                  <a:pt x="192" y="48"/>
                  <a:pt x="192" y="48"/>
                </a:cubicBezTo>
                <a:cubicBezTo>
                  <a:pt x="192" y="39"/>
                  <a:pt x="192" y="39"/>
                  <a:pt x="192" y="39"/>
                </a:cubicBezTo>
                <a:cubicBezTo>
                  <a:pt x="126" y="39"/>
                  <a:pt x="126" y="39"/>
                  <a:pt x="126" y="39"/>
                </a:cubicBezTo>
                <a:close/>
                <a:moveTo>
                  <a:pt x="77" y="28"/>
                </a:moveTo>
                <a:cubicBezTo>
                  <a:pt x="70" y="28"/>
                  <a:pt x="63" y="31"/>
                  <a:pt x="58" y="36"/>
                </a:cubicBezTo>
                <a:cubicBezTo>
                  <a:pt x="53" y="41"/>
                  <a:pt x="50" y="48"/>
                  <a:pt x="50" y="56"/>
                </a:cubicBezTo>
                <a:cubicBezTo>
                  <a:pt x="50" y="63"/>
                  <a:pt x="53" y="70"/>
                  <a:pt x="58" y="75"/>
                </a:cubicBezTo>
                <a:cubicBezTo>
                  <a:pt x="63" y="80"/>
                  <a:pt x="70" y="83"/>
                  <a:pt x="77" y="83"/>
                </a:cubicBezTo>
                <a:cubicBezTo>
                  <a:pt x="85" y="83"/>
                  <a:pt x="92" y="80"/>
                  <a:pt x="96" y="75"/>
                </a:cubicBezTo>
                <a:cubicBezTo>
                  <a:pt x="101" y="70"/>
                  <a:pt x="104" y="63"/>
                  <a:pt x="104" y="56"/>
                </a:cubicBezTo>
                <a:cubicBezTo>
                  <a:pt x="104" y="48"/>
                  <a:pt x="101" y="41"/>
                  <a:pt x="96" y="36"/>
                </a:cubicBezTo>
                <a:cubicBezTo>
                  <a:pt x="92" y="31"/>
                  <a:pt x="85" y="28"/>
                  <a:pt x="77" y="28"/>
                </a:cubicBezTo>
                <a:close/>
                <a:moveTo>
                  <a:pt x="76" y="95"/>
                </a:moveTo>
                <a:cubicBezTo>
                  <a:pt x="70" y="124"/>
                  <a:pt x="70" y="124"/>
                  <a:pt x="70" y="124"/>
                </a:cubicBezTo>
                <a:cubicBezTo>
                  <a:pt x="77" y="129"/>
                  <a:pt x="77" y="129"/>
                  <a:pt x="77" y="129"/>
                </a:cubicBezTo>
                <a:cubicBezTo>
                  <a:pt x="83" y="124"/>
                  <a:pt x="83" y="124"/>
                  <a:pt x="83" y="124"/>
                </a:cubicBezTo>
                <a:cubicBezTo>
                  <a:pt x="77" y="95"/>
                  <a:pt x="77" y="95"/>
                  <a:pt x="77" y="95"/>
                </a:cubicBezTo>
                <a:cubicBezTo>
                  <a:pt x="80" y="94"/>
                  <a:pt x="80" y="94"/>
                  <a:pt x="80" y="94"/>
                </a:cubicBezTo>
                <a:cubicBezTo>
                  <a:pt x="77" y="91"/>
                  <a:pt x="77" y="91"/>
                  <a:pt x="77" y="91"/>
                </a:cubicBezTo>
                <a:cubicBezTo>
                  <a:pt x="73" y="94"/>
                  <a:pt x="73" y="94"/>
                  <a:pt x="73" y="94"/>
                </a:cubicBezTo>
                <a:cubicBezTo>
                  <a:pt x="76" y="95"/>
                  <a:pt x="76" y="95"/>
                  <a:pt x="76" y="95"/>
                </a:cubicBezTo>
                <a:close/>
                <a:moveTo>
                  <a:pt x="88" y="85"/>
                </a:moveTo>
                <a:cubicBezTo>
                  <a:pt x="81" y="93"/>
                  <a:pt x="81" y="93"/>
                  <a:pt x="81" y="93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116" y="124"/>
                  <a:pt x="116" y="124"/>
                  <a:pt x="116" y="124"/>
                </a:cubicBezTo>
                <a:cubicBezTo>
                  <a:pt x="115" y="106"/>
                  <a:pt x="104" y="90"/>
                  <a:pt x="88" y="85"/>
                </a:cubicBezTo>
                <a:close/>
                <a:moveTo>
                  <a:pt x="66" y="124"/>
                </a:moveTo>
                <a:cubicBezTo>
                  <a:pt x="72" y="93"/>
                  <a:pt x="72" y="93"/>
                  <a:pt x="72" y="93"/>
                </a:cubicBezTo>
                <a:cubicBezTo>
                  <a:pt x="65" y="85"/>
                  <a:pt x="65" y="85"/>
                  <a:pt x="65" y="85"/>
                </a:cubicBezTo>
                <a:cubicBezTo>
                  <a:pt x="50" y="90"/>
                  <a:pt x="38" y="106"/>
                  <a:pt x="38" y="124"/>
                </a:cubicBezTo>
                <a:cubicBezTo>
                  <a:pt x="66" y="124"/>
                  <a:pt x="66" y="124"/>
                  <a:pt x="66" y="124"/>
                </a:cubicBezTo>
                <a:close/>
                <a:moveTo>
                  <a:pt x="81" y="45"/>
                </a:moveTo>
                <a:cubicBezTo>
                  <a:pt x="80" y="46"/>
                  <a:pt x="80" y="46"/>
                  <a:pt x="79" y="46"/>
                </a:cubicBezTo>
                <a:cubicBezTo>
                  <a:pt x="70" y="51"/>
                  <a:pt x="59" y="51"/>
                  <a:pt x="54" y="51"/>
                </a:cubicBezTo>
                <a:cubicBezTo>
                  <a:pt x="54" y="53"/>
                  <a:pt x="53" y="54"/>
                  <a:pt x="53" y="56"/>
                </a:cubicBezTo>
                <a:cubicBezTo>
                  <a:pt x="53" y="62"/>
                  <a:pt x="56" y="68"/>
                  <a:pt x="60" y="72"/>
                </a:cubicBezTo>
                <a:cubicBezTo>
                  <a:pt x="65" y="77"/>
                  <a:pt x="71" y="79"/>
                  <a:pt x="77" y="79"/>
                </a:cubicBezTo>
                <a:cubicBezTo>
                  <a:pt x="84" y="79"/>
                  <a:pt x="90" y="77"/>
                  <a:pt x="94" y="72"/>
                </a:cubicBezTo>
                <a:cubicBezTo>
                  <a:pt x="98" y="68"/>
                  <a:pt x="101" y="62"/>
                  <a:pt x="101" y="56"/>
                </a:cubicBezTo>
                <a:cubicBezTo>
                  <a:pt x="101" y="54"/>
                  <a:pt x="101" y="52"/>
                  <a:pt x="100" y="51"/>
                </a:cubicBezTo>
                <a:cubicBezTo>
                  <a:pt x="98" y="51"/>
                  <a:pt x="96" y="51"/>
                  <a:pt x="94" y="50"/>
                </a:cubicBezTo>
                <a:cubicBezTo>
                  <a:pt x="89" y="49"/>
                  <a:pt x="85" y="48"/>
                  <a:pt x="81" y="45"/>
                </a:cubicBezTo>
                <a:close/>
                <a:moveTo>
                  <a:pt x="224" y="107"/>
                </a:moveTo>
                <a:cubicBezTo>
                  <a:pt x="224" y="126"/>
                  <a:pt x="224" y="126"/>
                  <a:pt x="224" y="126"/>
                </a:cubicBezTo>
                <a:cubicBezTo>
                  <a:pt x="224" y="136"/>
                  <a:pt x="220" y="145"/>
                  <a:pt x="214" y="151"/>
                </a:cubicBezTo>
                <a:cubicBezTo>
                  <a:pt x="207" y="158"/>
                  <a:pt x="198" y="162"/>
                  <a:pt x="188" y="162"/>
                </a:cubicBezTo>
                <a:cubicBezTo>
                  <a:pt x="186" y="162"/>
                  <a:pt x="186" y="162"/>
                  <a:pt x="186" y="162"/>
                </a:cubicBezTo>
                <a:cubicBezTo>
                  <a:pt x="186" y="196"/>
                  <a:pt x="186" y="196"/>
                  <a:pt x="186" y="196"/>
                </a:cubicBezTo>
                <a:cubicBezTo>
                  <a:pt x="186" y="200"/>
                  <a:pt x="183" y="203"/>
                  <a:pt x="179" y="203"/>
                </a:cubicBezTo>
                <a:cubicBezTo>
                  <a:pt x="176" y="203"/>
                  <a:pt x="174" y="202"/>
                  <a:pt x="173" y="200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28" y="162"/>
                  <a:pt x="128" y="162"/>
                  <a:pt x="128" y="162"/>
                </a:cubicBezTo>
                <a:cubicBezTo>
                  <a:pt x="128" y="165"/>
                  <a:pt x="127" y="167"/>
                  <a:pt x="127" y="170"/>
                </a:cubicBezTo>
                <a:cubicBezTo>
                  <a:pt x="127" y="178"/>
                  <a:pt x="130" y="185"/>
                  <a:pt x="134" y="192"/>
                </a:cubicBezTo>
                <a:cubicBezTo>
                  <a:pt x="138" y="200"/>
                  <a:pt x="144" y="206"/>
                  <a:pt x="152" y="212"/>
                </a:cubicBezTo>
                <a:cubicBezTo>
                  <a:pt x="155" y="214"/>
                  <a:pt x="156" y="217"/>
                  <a:pt x="155" y="221"/>
                </a:cubicBezTo>
                <a:cubicBezTo>
                  <a:pt x="147" y="245"/>
                  <a:pt x="147" y="245"/>
                  <a:pt x="147" y="245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2" y="229"/>
                  <a:pt x="182" y="229"/>
                  <a:pt x="182" y="229"/>
                </a:cubicBezTo>
                <a:cubicBezTo>
                  <a:pt x="183" y="228"/>
                  <a:pt x="185" y="228"/>
                  <a:pt x="187" y="228"/>
                </a:cubicBezTo>
                <a:cubicBezTo>
                  <a:pt x="192" y="230"/>
                  <a:pt x="198" y="231"/>
                  <a:pt x="204" y="232"/>
                </a:cubicBezTo>
                <a:cubicBezTo>
                  <a:pt x="209" y="232"/>
                  <a:pt x="215" y="233"/>
                  <a:pt x="221" y="233"/>
                </a:cubicBezTo>
                <a:cubicBezTo>
                  <a:pt x="248" y="233"/>
                  <a:pt x="271" y="225"/>
                  <a:pt x="288" y="214"/>
                </a:cubicBezTo>
                <a:cubicBezTo>
                  <a:pt x="305" y="202"/>
                  <a:pt x="315" y="187"/>
                  <a:pt x="315" y="170"/>
                </a:cubicBezTo>
                <a:cubicBezTo>
                  <a:pt x="315" y="153"/>
                  <a:pt x="305" y="138"/>
                  <a:pt x="288" y="127"/>
                </a:cubicBezTo>
                <a:cubicBezTo>
                  <a:pt x="272" y="115"/>
                  <a:pt x="249" y="108"/>
                  <a:pt x="224" y="107"/>
                </a:cubicBezTo>
                <a:close/>
                <a:moveTo>
                  <a:pt x="118" y="148"/>
                </a:moveTo>
                <a:cubicBezTo>
                  <a:pt x="123" y="135"/>
                  <a:pt x="133" y="124"/>
                  <a:pt x="146" y="115"/>
                </a:cubicBezTo>
                <a:cubicBezTo>
                  <a:pt x="162" y="103"/>
                  <a:pt x="185" y="95"/>
                  <a:pt x="210" y="93"/>
                </a:cubicBezTo>
                <a:cubicBezTo>
                  <a:pt x="210" y="36"/>
                  <a:pt x="210" y="36"/>
                  <a:pt x="210" y="36"/>
                </a:cubicBezTo>
                <a:cubicBezTo>
                  <a:pt x="210" y="30"/>
                  <a:pt x="207" y="24"/>
                  <a:pt x="203" y="20"/>
                </a:cubicBezTo>
                <a:cubicBezTo>
                  <a:pt x="200" y="17"/>
                  <a:pt x="194" y="14"/>
                  <a:pt x="188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0" y="14"/>
                  <a:pt x="25" y="17"/>
                  <a:pt x="21" y="20"/>
                </a:cubicBezTo>
                <a:cubicBezTo>
                  <a:pt x="17" y="24"/>
                  <a:pt x="15" y="30"/>
                  <a:pt x="15" y="36"/>
                </a:cubicBezTo>
                <a:cubicBezTo>
                  <a:pt x="15" y="126"/>
                  <a:pt x="15" y="126"/>
                  <a:pt x="15" y="126"/>
                </a:cubicBezTo>
                <a:cubicBezTo>
                  <a:pt x="15" y="132"/>
                  <a:pt x="17" y="137"/>
                  <a:pt x="21" y="141"/>
                </a:cubicBezTo>
                <a:cubicBezTo>
                  <a:pt x="25" y="145"/>
                  <a:pt x="30" y="148"/>
                  <a:pt x="36" y="148"/>
                </a:cubicBezTo>
                <a:cubicBezTo>
                  <a:pt x="118" y="148"/>
                  <a:pt x="118" y="148"/>
                  <a:pt x="118" y="148"/>
                </a:cubicBezTo>
                <a:close/>
                <a:moveTo>
                  <a:pt x="210" y="108"/>
                </a:moveTo>
                <a:cubicBezTo>
                  <a:pt x="188" y="110"/>
                  <a:pt x="168" y="116"/>
                  <a:pt x="154" y="127"/>
                </a:cubicBezTo>
                <a:cubicBezTo>
                  <a:pt x="145" y="133"/>
                  <a:pt x="138" y="140"/>
                  <a:pt x="134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50" y="148"/>
                  <a:pt x="152" y="149"/>
                  <a:pt x="154" y="150"/>
                </a:cubicBezTo>
                <a:cubicBezTo>
                  <a:pt x="171" y="174"/>
                  <a:pt x="171" y="174"/>
                  <a:pt x="171" y="174"/>
                </a:cubicBezTo>
                <a:cubicBezTo>
                  <a:pt x="171" y="155"/>
                  <a:pt x="171" y="155"/>
                  <a:pt x="171" y="155"/>
                </a:cubicBezTo>
                <a:cubicBezTo>
                  <a:pt x="171" y="151"/>
                  <a:pt x="175" y="148"/>
                  <a:pt x="179" y="148"/>
                </a:cubicBezTo>
                <a:cubicBezTo>
                  <a:pt x="188" y="148"/>
                  <a:pt x="188" y="148"/>
                  <a:pt x="188" y="148"/>
                </a:cubicBezTo>
                <a:cubicBezTo>
                  <a:pt x="194" y="148"/>
                  <a:pt x="200" y="145"/>
                  <a:pt x="203" y="141"/>
                </a:cubicBezTo>
                <a:cubicBezTo>
                  <a:pt x="207" y="137"/>
                  <a:pt x="210" y="132"/>
                  <a:pt x="210" y="126"/>
                </a:cubicBezTo>
                <a:lnTo>
                  <a:pt x="210" y="1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31" tIns="45715" rIns="91431" bIns="45715" numCol="1" anchor="t" anchorCtr="0" compatLnSpc="1"/>
          <a:lstStyle/>
          <a:p>
            <a:endParaRPr lang="zh-CN" altLang="en-US" sz="135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reeform 42"/>
          <p:cNvSpPr>
            <a:spLocks noChangeAspect="1" noEditPoints="1"/>
          </p:cNvSpPr>
          <p:nvPr/>
        </p:nvSpPr>
        <p:spPr bwMode="auto">
          <a:xfrm>
            <a:off x="3769946" y="2836011"/>
            <a:ext cx="303890" cy="388800"/>
          </a:xfrm>
          <a:custGeom>
            <a:avLst/>
            <a:gdLst>
              <a:gd name="T0" fmla="*/ 49 w 224"/>
              <a:gd name="T1" fmla="*/ 93 h 287"/>
              <a:gd name="T2" fmla="*/ 54 w 224"/>
              <a:gd name="T3" fmla="*/ 281 h 287"/>
              <a:gd name="T4" fmla="*/ 21 w 224"/>
              <a:gd name="T5" fmla="*/ 279 h 287"/>
              <a:gd name="T6" fmla="*/ 0 w 224"/>
              <a:gd name="T7" fmla="*/ 254 h 287"/>
              <a:gd name="T8" fmla="*/ 12 w 224"/>
              <a:gd name="T9" fmla="*/ 70 h 287"/>
              <a:gd name="T10" fmla="*/ 171 w 224"/>
              <a:gd name="T11" fmla="*/ 217 h 287"/>
              <a:gd name="T12" fmla="*/ 190 w 224"/>
              <a:gd name="T13" fmla="*/ 166 h 287"/>
              <a:gd name="T14" fmla="*/ 185 w 224"/>
              <a:gd name="T15" fmla="*/ 183 h 287"/>
              <a:gd name="T16" fmla="*/ 181 w 224"/>
              <a:gd name="T17" fmla="*/ 188 h 287"/>
              <a:gd name="T18" fmla="*/ 161 w 224"/>
              <a:gd name="T19" fmla="*/ 188 h 287"/>
              <a:gd name="T20" fmla="*/ 156 w 224"/>
              <a:gd name="T21" fmla="*/ 183 h 287"/>
              <a:gd name="T22" fmla="*/ 192 w 224"/>
              <a:gd name="T23" fmla="*/ 137 h 287"/>
              <a:gd name="T24" fmla="*/ 193 w 224"/>
              <a:gd name="T25" fmla="*/ 138 h 287"/>
              <a:gd name="T26" fmla="*/ 196 w 224"/>
              <a:gd name="T27" fmla="*/ 139 h 287"/>
              <a:gd name="T28" fmla="*/ 197 w 224"/>
              <a:gd name="T29" fmla="*/ 139 h 287"/>
              <a:gd name="T30" fmla="*/ 198 w 224"/>
              <a:gd name="T31" fmla="*/ 140 h 287"/>
              <a:gd name="T32" fmla="*/ 199 w 224"/>
              <a:gd name="T33" fmla="*/ 141 h 287"/>
              <a:gd name="T34" fmla="*/ 200 w 224"/>
              <a:gd name="T35" fmla="*/ 142 h 287"/>
              <a:gd name="T36" fmla="*/ 202 w 224"/>
              <a:gd name="T37" fmla="*/ 143 h 287"/>
              <a:gd name="T38" fmla="*/ 203 w 224"/>
              <a:gd name="T39" fmla="*/ 144 h 287"/>
              <a:gd name="T40" fmla="*/ 204 w 224"/>
              <a:gd name="T41" fmla="*/ 145 h 287"/>
              <a:gd name="T42" fmla="*/ 205 w 224"/>
              <a:gd name="T43" fmla="*/ 146 h 287"/>
              <a:gd name="T44" fmla="*/ 219 w 224"/>
              <a:gd name="T45" fmla="*/ 185 h 287"/>
              <a:gd name="T46" fmla="*/ 219 w 224"/>
              <a:gd name="T47" fmla="*/ 250 h 287"/>
              <a:gd name="T48" fmla="*/ 124 w 224"/>
              <a:gd name="T49" fmla="*/ 178 h 287"/>
              <a:gd name="T50" fmla="*/ 124 w 224"/>
              <a:gd name="T51" fmla="*/ 178 h 287"/>
              <a:gd name="T52" fmla="*/ 118 w 224"/>
              <a:gd name="T53" fmla="*/ 283 h 287"/>
              <a:gd name="T54" fmla="*/ 118 w 224"/>
              <a:gd name="T55" fmla="*/ 283 h 287"/>
              <a:gd name="T56" fmla="*/ 191 w 224"/>
              <a:gd name="T57" fmla="*/ 234 h 287"/>
              <a:gd name="T58" fmla="*/ 172 w 224"/>
              <a:gd name="T59" fmla="*/ 37 h 287"/>
              <a:gd name="T60" fmla="*/ 52 w 224"/>
              <a:gd name="T61" fmla="*/ 83 h 287"/>
              <a:gd name="T62" fmla="*/ 40 w 224"/>
              <a:gd name="T63" fmla="*/ 82 h 287"/>
              <a:gd name="T64" fmla="*/ 155 w 224"/>
              <a:gd name="T65" fmla="*/ 26 h 287"/>
              <a:gd name="T66" fmla="*/ 40 w 224"/>
              <a:gd name="T67" fmla="*/ 82 h 287"/>
              <a:gd name="T68" fmla="*/ 148 w 224"/>
              <a:gd name="T69" fmla="*/ 19 h 287"/>
              <a:gd name="T70" fmla="*/ 25 w 224"/>
              <a:gd name="T71" fmla="*/ 72 h 287"/>
              <a:gd name="T72" fmla="*/ 62 w 224"/>
              <a:gd name="T73" fmla="*/ 100 h 287"/>
              <a:gd name="T74" fmla="*/ 194 w 224"/>
              <a:gd name="T75" fmla="*/ 40 h 287"/>
              <a:gd name="T76" fmla="*/ 203 w 224"/>
              <a:gd name="T77" fmla="*/ 130 h 287"/>
              <a:gd name="T78" fmla="*/ 202 w 224"/>
              <a:gd name="T79" fmla="*/ 129 h 287"/>
              <a:gd name="T80" fmla="*/ 199 w 224"/>
              <a:gd name="T81" fmla="*/ 127 h 287"/>
              <a:gd name="T82" fmla="*/ 198 w 224"/>
              <a:gd name="T83" fmla="*/ 127 h 287"/>
              <a:gd name="T84" fmla="*/ 172 w 224"/>
              <a:gd name="T85" fmla="*/ 121 h 287"/>
              <a:gd name="T86" fmla="*/ 112 w 224"/>
              <a:gd name="T87" fmla="*/ 178 h 287"/>
              <a:gd name="T88" fmla="*/ 72 w 224"/>
              <a:gd name="T89" fmla="*/ 286 h 287"/>
              <a:gd name="T90" fmla="*/ 21 w 224"/>
              <a:gd name="T91" fmla="*/ 65 h 287"/>
              <a:gd name="T92" fmla="*/ 145 w 224"/>
              <a:gd name="T93" fmla="*/ 1 h 287"/>
              <a:gd name="T94" fmla="*/ 21 w 224"/>
              <a:gd name="T95" fmla="*/ 65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24" h="287">
                <a:moveTo>
                  <a:pt x="12" y="70"/>
                </a:moveTo>
                <a:cubicBezTo>
                  <a:pt x="16" y="77"/>
                  <a:pt x="21" y="82"/>
                  <a:pt x="27" y="86"/>
                </a:cubicBezTo>
                <a:cubicBezTo>
                  <a:pt x="33" y="90"/>
                  <a:pt x="41" y="92"/>
                  <a:pt x="49" y="93"/>
                </a:cubicBezTo>
                <a:cubicBezTo>
                  <a:pt x="52" y="94"/>
                  <a:pt x="54" y="97"/>
                  <a:pt x="54" y="100"/>
                </a:cubicBezTo>
                <a:cubicBezTo>
                  <a:pt x="54" y="100"/>
                  <a:pt x="54" y="100"/>
                  <a:pt x="54" y="100"/>
                </a:cubicBezTo>
                <a:cubicBezTo>
                  <a:pt x="54" y="281"/>
                  <a:pt x="54" y="281"/>
                  <a:pt x="54" y="281"/>
                </a:cubicBezTo>
                <a:cubicBezTo>
                  <a:pt x="54" y="285"/>
                  <a:pt x="52" y="287"/>
                  <a:pt x="48" y="287"/>
                </a:cubicBezTo>
                <a:cubicBezTo>
                  <a:pt x="47" y="287"/>
                  <a:pt x="47" y="287"/>
                  <a:pt x="47" y="287"/>
                </a:cubicBezTo>
                <a:cubicBezTo>
                  <a:pt x="38" y="286"/>
                  <a:pt x="29" y="283"/>
                  <a:pt x="21" y="279"/>
                </a:cubicBezTo>
                <a:cubicBezTo>
                  <a:pt x="13" y="274"/>
                  <a:pt x="6" y="267"/>
                  <a:pt x="1" y="257"/>
                </a:cubicBezTo>
                <a:cubicBezTo>
                  <a:pt x="0" y="256"/>
                  <a:pt x="0" y="255"/>
                  <a:pt x="0" y="254"/>
                </a:cubicBezTo>
                <a:cubicBezTo>
                  <a:pt x="0" y="254"/>
                  <a:pt x="0" y="254"/>
                  <a:pt x="0" y="254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0"/>
                  <a:pt x="3" y="67"/>
                  <a:pt x="6" y="67"/>
                </a:cubicBezTo>
                <a:cubicBezTo>
                  <a:pt x="9" y="67"/>
                  <a:pt x="11" y="68"/>
                  <a:pt x="12" y="70"/>
                </a:cubicBezTo>
                <a:close/>
                <a:moveTo>
                  <a:pt x="135" y="180"/>
                </a:moveTo>
                <a:cubicBezTo>
                  <a:pt x="135" y="180"/>
                  <a:pt x="135" y="180"/>
                  <a:pt x="135" y="180"/>
                </a:cubicBezTo>
                <a:cubicBezTo>
                  <a:pt x="135" y="201"/>
                  <a:pt x="151" y="217"/>
                  <a:pt x="171" y="217"/>
                </a:cubicBezTo>
                <a:cubicBezTo>
                  <a:pt x="192" y="217"/>
                  <a:pt x="208" y="201"/>
                  <a:pt x="208" y="180"/>
                </a:cubicBezTo>
                <a:cubicBezTo>
                  <a:pt x="208" y="180"/>
                  <a:pt x="208" y="180"/>
                  <a:pt x="208" y="180"/>
                </a:cubicBezTo>
                <a:cubicBezTo>
                  <a:pt x="200" y="177"/>
                  <a:pt x="194" y="172"/>
                  <a:pt x="190" y="166"/>
                </a:cubicBezTo>
                <a:cubicBezTo>
                  <a:pt x="178" y="175"/>
                  <a:pt x="162" y="180"/>
                  <a:pt x="143" y="180"/>
                </a:cubicBezTo>
                <a:cubicBezTo>
                  <a:pt x="140" y="180"/>
                  <a:pt x="137" y="180"/>
                  <a:pt x="135" y="180"/>
                </a:cubicBezTo>
                <a:close/>
                <a:moveTo>
                  <a:pt x="185" y="183"/>
                </a:moveTo>
                <a:cubicBezTo>
                  <a:pt x="188" y="183"/>
                  <a:pt x="190" y="185"/>
                  <a:pt x="190" y="188"/>
                </a:cubicBezTo>
                <a:cubicBezTo>
                  <a:pt x="190" y="191"/>
                  <a:pt x="188" y="193"/>
                  <a:pt x="185" y="193"/>
                </a:cubicBezTo>
                <a:cubicBezTo>
                  <a:pt x="183" y="193"/>
                  <a:pt x="181" y="191"/>
                  <a:pt x="181" y="188"/>
                </a:cubicBezTo>
                <a:cubicBezTo>
                  <a:pt x="181" y="185"/>
                  <a:pt x="183" y="183"/>
                  <a:pt x="185" y="183"/>
                </a:cubicBezTo>
                <a:close/>
                <a:moveTo>
                  <a:pt x="156" y="183"/>
                </a:moveTo>
                <a:cubicBezTo>
                  <a:pt x="159" y="183"/>
                  <a:pt x="161" y="185"/>
                  <a:pt x="161" y="188"/>
                </a:cubicBezTo>
                <a:cubicBezTo>
                  <a:pt x="161" y="191"/>
                  <a:pt x="159" y="193"/>
                  <a:pt x="156" y="193"/>
                </a:cubicBezTo>
                <a:cubicBezTo>
                  <a:pt x="153" y="193"/>
                  <a:pt x="151" y="191"/>
                  <a:pt x="151" y="188"/>
                </a:cubicBezTo>
                <a:cubicBezTo>
                  <a:pt x="151" y="185"/>
                  <a:pt x="153" y="183"/>
                  <a:pt x="156" y="183"/>
                </a:cubicBezTo>
                <a:close/>
                <a:moveTo>
                  <a:pt x="190" y="136"/>
                </a:moveTo>
                <a:cubicBezTo>
                  <a:pt x="190" y="136"/>
                  <a:pt x="190" y="136"/>
                  <a:pt x="190" y="136"/>
                </a:cubicBezTo>
                <a:cubicBezTo>
                  <a:pt x="191" y="136"/>
                  <a:pt x="192" y="137"/>
                  <a:pt x="192" y="137"/>
                </a:cubicBezTo>
                <a:cubicBezTo>
                  <a:pt x="193" y="137"/>
                  <a:pt x="193" y="137"/>
                  <a:pt x="193" y="137"/>
                </a:cubicBezTo>
                <a:cubicBezTo>
                  <a:pt x="193" y="137"/>
                  <a:pt x="193" y="137"/>
                  <a:pt x="193" y="137"/>
                </a:cubicBezTo>
                <a:cubicBezTo>
                  <a:pt x="193" y="138"/>
                  <a:pt x="193" y="138"/>
                  <a:pt x="193" y="138"/>
                </a:cubicBezTo>
                <a:cubicBezTo>
                  <a:pt x="194" y="138"/>
                  <a:pt x="195" y="138"/>
                  <a:pt x="195" y="138"/>
                </a:cubicBezTo>
                <a:cubicBezTo>
                  <a:pt x="195" y="138"/>
                  <a:pt x="195" y="138"/>
                  <a:pt x="195" y="138"/>
                </a:cubicBezTo>
                <a:cubicBezTo>
                  <a:pt x="195" y="139"/>
                  <a:pt x="196" y="139"/>
                  <a:pt x="196" y="139"/>
                </a:cubicBezTo>
                <a:cubicBezTo>
                  <a:pt x="196" y="139"/>
                  <a:pt x="196" y="139"/>
                  <a:pt x="196" y="139"/>
                </a:cubicBezTo>
                <a:cubicBezTo>
                  <a:pt x="196" y="139"/>
                  <a:pt x="196" y="139"/>
                  <a:pt x="197" y="139"/>
                </a:cubicBezTo>
                <a:cubicBezTo>
                  <a:pt x="197" y="139"/>
                  <a:pt x="197" y="139"/>
                  <a:pt x="197" y="139"/>
                </a:cubicBezTo>
                <a:cubicBezTo>
                  <a:pt x="197" y="140"/>
                  <a:pt x="197" y="140"/>
                  <a:pt x="197" y="140"/>
                </a:cubicBezTo>
                <a:cubicBezTo>
                  <a:pt x="198" y="140"/>
                  <a:pt x="198" y="140"/>
                  <a:pt x="198" y="140"/>
                </a:cubicBezTo>
                <a:cubicBezTo>
                  <a:pt x="198" y="140"/>
                  <a:pt x="198" y="140"/>
                  <a:pt x="198" y="140"/>
                </a:cubicBezTo>
                <a:cubicBezTo>
                  <a:pt x="198" y="141"/>
                  <a:pt x="198" y="141"/>
                  <a:pt x="198" y="141"/>
                </a:cubicBezTo>
                <a:cubicBezTo>
                  <a:pt x="199" y="141"/>
                  <a:pt x="199" y="141"/>
                  <a:pt x="199" y="141"/>
                </a:cubicBezTo>
                <a:cubicBezTo>
                  <a:pt x="199" y="141"/>
                  <a:pt x="199" y="141"/>
                  <a:pt x="199" y="141"/>
                </a:cubicBezTo>
                <a:cubicBezTo>
                  <a:pt x="199" y="141"/>
                  <a:pt x="200" y="141"/>
                  <a:pt x="200" y="141"/>
                </a:cubicBezTo>
                <a:cubicBezTo>
                  <a:pt x="200" y="142"/>
                  <a:pt x="200" y="142"/>
                  <a:pt x="200" y="142"/>
                </a:cubicBezTo>
                <a:cubicBezTo>
                  <a:pt x="200" y="142"/>
                  <a:pt x="200" y="142"/>
                  <a:pt x="200" y="142"/>
                </a:cubicBezTo>
                <a:cubicBezTo>
                  <a:pt x="201" y="142"/>
                  <a:pt x="201" y="142"/>
                  <a:pt x="201" y="142"/>
                </a:cubicBezTo>
                <a:cubicBezTo>
                  <a:pt x="201" y="142"/>
                  <a:pt x="201" y="142"/>
                  <a:pt x="201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2" y="143"/>
                  <a:pt x="202" y="143"/>
                  <a:pt x="202" y="143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3" y="144"/>
                  <a:pt x="203" y="144"/>
                  <a:pt x="203" y="144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4" y="145"/>
                  <a:pt x="204" y="145"/>
                  <a:pt x="204" y="145"/>
                </a:cubicBezTo>
                <a:cubicBezTo>
                  <a:pt x="205" y="146"/>
                  <a:pt x="205" y="146"/>
                  <a:pt x="205" y="146"/>
                </a:cubicBezTo>
                <a:cubicBezTo>
                  <a:pt x="205" y="146"/>
                  <a:pt x="205" y="146"/>
                  <a:pt x="205" y="146"/>
                </a:cubicBezTo>
                <a:cubicBezTo>
                  <a:pt x="214" y="154"/>
                  <a:pt x="219" y="166"/>
                  <a:pt x="219" y="180"/>
                </a:cubicBezTo>
                <a:cubicBezTo>
                  <a:pt x="219" y="181"/>
                  <a:pt x="219" y="183"/>
                  <a:pt x="219" y="185"/>
                </a:cubicBezTo>
                <a:cubicBezTo>
                  <a:pt x="219" y="185"/>
                  <a:pt x="219" y="185"/>
                  <a:pt x="219" y="185"/>
                </a:cubicBezTo>
                <a:cubicBezTo>
                  <a:pt x="219" y="185"/>
                  <a:pt x="219" y="185"/>
                  <a:pt x="219" y="185"/>
                </a:cubicBezTo>
                <a:cubicBezTo>
                  <a:pt x="219" y="250"/>
                  <a:pt x="219" y="250"/>
                  <a:pt x="219" y="250"/>
                </a:cubicBezTo>
                <a:cubicBezTo>
                  <a:pt x="200" y="215"/>
                  <a:pt x="147" y="214"/>
                  <a:pt x="124" y="24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4" y="178"/>
                  <a:pt x="124" y="178"/>
                  <a:pt x="124" y="178"/>
                </a:cubicBezTo>
                <a:cubicBezTo>
                  <a:pt x="125" y="153"/>
                  <a:pt x="146" y="132"/>
                  <a:pt x="172" y="132"/>
                </a:cubicBezTo>
                <a:cubicBezTo>
                  <a:pt x="178" y="132"/>
                  <a:pt x="184" y="134"/>
                  <a:pt x="190" y="136"/>
                </a:cubicBezTo>
                <a:close/>
                <a:moveTo>
                  <a:pt x="118" y="283"/>
                </a:moveTo>
                <a:cubicBezTo>
                  <a:pt x="168" y="283"/>
                  <a:pt x="168" y="283"/>
                  <a:pt x="168" y="283"/>
                </a:cubicBezTo>
                <a:cubicBezTo>
                  <a:pt x="150" y="234"/>
                  <a:pt x="150" y="234"/>
                  <a:pt x="150" y="234"/>
                </a:cubicBezTo>
                <a:cubicBezTo>
                  <a:pt x="132" y="243"/>
                  <a:pt x="120" y="262"/>
                  <a:pt x="118" y="283"/>
                </a:cubicBezTo>
                <a:close/>
                <a:moveTo>
                  <a:pt x="176" y="283"/>
                </a:moveTo>
                <a:cubicBezTo>
                  <a:pt x="224" y="283"/>
                  <a:pt x="224" y="283"/>
                  <a:pt x="224" y="283"/>
                </a:cubicBezTo>
                <a:cubicBezTo>
                  <a:pt x="221" y="262"/>
                  <a:pt x="210" y="243"/>
                  <a:pt x="191" y="234"/>
                </a:cubicBezTo>
                <a:cubicBezTo>
                  <a:pt x="176" y="283"/>
                  <a:pt x="176" y="283"/>
                  <a:pt x="176" y="283"/>
                </a:cubicBezTo>
                <a:close/>
                <a:moveTo>
                  <a:pt x="55" y="88"/>
                </a:moveTo>
                <a:cubicBezTo>
                  <a:pt x="172" y="37"/>
                  <a:pt x="172" y="37"/>
                  <a:pt x="172" y="37"/>
                </a:cubicBezTo>
                <a:cubicBezTo>
                  <a:pt x="174" y="37"/>
                  <a:pt x="175" y="35"/>
                  <a:pt x="174" y="34"/>
                </a:cubicBezTo>
                <a:cubicBezTo>
                  <a:pt x="173" y="32"/>
                  <a:pt x="172" y="32"/>
                  <a:pt x="170" y="32"/>
                </a:cubicBezTo>
                <a:cubicBezTo>
                  <a:pt x="52" y="83"/>
                  <a:pt x="52" y="83"/>
                  <a:pt x="52" y="83"/>
                </a:cubicBezTo>
                <a:cubicBezTo>
                  <a:pt x="51" y="83"/>
                  <a:pt x="50" y="85"/>
                  <a:pt x="51" y="87"/>
                </a:cubicBezTo>
                <a:cubicBezTo>
                  <a:pt x="51" y="88"/>
                  <a:pt x="53" y="89"/>
                  <a:pt x="55" y="88"/>
                </a:cubicBezTo>
                <a:close/>
                <a:moveTo>
                  <a:pt x="40" y="82"/>
                </a:moveTo>
                <a:cubicBezTo>
                  <a:pt x="157" y="31"/>
                  <a:pt x="157" y="31"/>
                  <a:pt x="157" y="31"/>
                </a:cubicBezTo>
                <a:cubicBezTo>
                  <a:pt x="159" y="30"/>
                  <a:pt x="160" y="29"/>
                  <a:pt x="159" y="27"/>
                </a:cubicBezTo>
                <a:cubicBezTo>
                  <a:pt x="158" y="26"/>
                  <a:pt x="157" y="25"/>
                  <a:pt x="155" y="26"/>
                </a:cubicBezTo>
                <a:cubicBezTo>
                  <a:pt x="37" y="76"/>
                  <a:pt x="37" y="76"/>
                  <a:pt x="37" y="76"/>
                </a:cubicBezTo>
                <a:cubicBezTo>
                  <a:pt x="36" y="77"/>
                  <a:pt x="35" y="79"/>
                  <a:pt x="36" y="80"/>
                </a:cubicBezTo>
                <a:cubicBezTo>
                  <a:pt x="36" y="82"/>
                  <a:pt x="38" y="82"/>
                  <a:pt x="40" y="82"/>
                </a:cubicBezTo>
                <a:close/>
                <a:moveTo>
                  <a:pt x="29" y="73"/>
                </a:moveTo>
                <a:cubicBezTo>
                  <a:pt x="147" y="23"/>
                  <a:pt x="147" y="23"/>
                  <a:pt x="147" y="23"/>
                </a:cubicBezTo>
                <a:cubicBezTo>
                  <a:pt x="148" y="22"/>
                  <a:pt x="149" y="21"/>
                  <a:pt x="148" y="19"/>
                </a:cubicBezTo>
                <a:cubicBezTo>
                  <a:pt x="148" y="18"/>
                  <a:pt x="146" y="17"/>
                  <a:pt x="145" y="18"/>
                </a:cubicBezTo>
                <a:cubicBezTo>
                  <a:pt x="27" y="68"/>
                  <a:pt x="27" y="68"/>
                  <a:pt x="27" y="68"/>
                </a:cubicBezTo>
                <a:cubicBezTo>
                  <a:pt x="25" y="69"/>
                  <a:pt x="25" y="71"/>
                  <a:pt x="25" y="72"/>
                </a:cubicBezTo>
                <a:cubicBezTo>
                  <a:pt x="26" y="73"/>
                  <a:pt x="27" y="74"/>
                  <a:pt x="29" y="73"/>
                </a:cubicBezTo>
                <a:close/>
                <a:moveTo>
                  <a:pt x="62" y="280"/>
                </a:moveTo>
                <a:cubicBezTo>
                  <a:pt x="62" y="100"/>
                  <a:pt x="62" y="100"/>
                  <a:pt x="62" y="100"/>
                </a:cubicBezTo>
                <a:cubicBezTo>
                  <a:pt x="62" y="100"/>
                  <a:pt x="62" y="100"/>
                  <a:pt x="62" y="100"/>
                </a:cubicBezTo>
                <a:cubicBezTo>
                  <a:pt x="62" y="98"/>
                  <a:pt x="64" y="95"/>
                  <a:pt x="66" y="94"/>
                </a:cubicBezTo>
                <a:cubicBezTo>
                  <a:pt x="194" y="40"/>
                  <a:pt x="194" y="40"/>
                  <a:pt x="194" y="40"/>
                </a:cubicBezTo>
                <a:cubicBezTo>
                  <a:pt x="194" y="39"/>
                  <a:pt x="195" y="39"/>
                  <a:pt x="197" y="39"/>
                </a:cubicBezTo>
                <a:cubicBezTo>
                  <a:pt x="200" y="39"/>
                  <a:pt x="203" y="42"/>
                  <a:pt x="203" y="45"/>
                </a:cubicBezTo>
                <a:cubicBezTo>
                  <a:pt x="203" y="130"/>
                  <a:pt x="203" y="130"/>
                  <a:pt x="203" y="130"/>
                </a:cubicBezTo>
                <a:cubicBezTo>
                  <a:pt x="203" y="129"/>
                  <a:pt x="203" y="129"/>
                  <a:pt x="203" y="129"/>
                </a:cubicBezTo>
                <a:cubicBezTo>
                  <a:pt x="203" y="129"/>
                  <a:pt x="202" y="129"/>
                  <a:pt x="202" y="129"/>
                </a:cubicBezTo>
                <a:cubicBezTo>
                  <a:pt x="202" y="129"/>
                  <a:pt x="202" y="129"/>
                  <a:pt x="202" y="129"/>
                </a:cubicBezTo>
                <a:cubicBezTo>
                  <a:pt x="201" y="129"/>
                  <a:pt x="201" y="128"/>
                  <a:pt x="201" y="128"/>
                </a:cubicBezTo>
                <a:cubicBezTo>
                  <a:pt x="201" y="128"/>
                  <a:pt x="201" y="128"/>
                  <a:pt x="201" y="128"/>
                </a:cubicBezTo>
                <a:cubicBezTo>
                  <a:pt x="200" y="128"/>
                  <a:pt x="200" y="128"/>
                  <a:pt x="199" y="127"/>
                </a:cubicBezTo>
                <a:cubicBezTo>
                  <a:pt x="199" y="127"/>
                  <a:pt x="199" y="127"/>
                  <a:pt x="199" y="127"/>
                </a:cubicBezTo>
                <a:cubicBezTo>
                  <a:pt x="198" y="127"/>
                  <a:pt x="198" y="127"/>
                  <a:pt x="198" y="127"/>
                </a:cubicBezTo>
                <a:cubicBezTo>
                  <a:pt x="198" y="127"/>
                  <a:pt x="198" y="127"/>
                  <a:pt x="198" y="127"/>
                </a:cubicBezTo>
                <a:cubicBezTo>
                  <a:pt x="197" y="126"/>
                  <a:pt x="196" y="126"/>
                  <a:pt x="194" y="125"/>
                </a:cubicBezTo>
                <a:cubicBezTo>
                  <a:pt x="194" y="125"/>
                  <a:pt x="194" y="125"/>
                  <a:pt x="194" y="125"/>
                </a:cubicBezTo>
                <a:cubicBezTo>
                  <a:pt x="187" y="122"/>
                  <a:pt x="179" y="121"/>
                  <a:pt x="172" y="121"/>
                </a:cubicBezTo>
                <a:cubicBezTo>
                  <a:pt x="140" y="121"/>
                  <a:pt x="114" y="146"/>
                  <a:pt x="112" y="177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178"/>
                  <a:pt x="112" y="178"/>
                  <a:pt x="112" y="178"/>
                </a:cubicBezTo>
                <a:cubicBezTo>
                  <a:pt x="112" y="258"/>
                  <a:pt x="112" y="258"/>
                  <a:pt x="112" y="258"/>
                </a:cubicBezTo>
                <a:cubicBezTo>
                  <a:pt x="111" y="262"/>
                  <a:pt x="109" y="266"/>
                  <a:pt x="108" y="270"/>
                </a:cubicBezTo>
                <a:cubicBezTo>
                  <a:pt x="72" y="286"/>
                  <a:pt x="72" y="286"/>
                  <a:pt x="72" y="286"/>
                </a:cubicBezTo>
                <a:cubicBezTo>
                  <a:pt x="71" y="286"/>
                  <a:pt x="70" y="286"/>
                  <a:pt x="69" y="286"/>
                </a:cubicBezTo>
                <a:cubicBezTo>
                  <a:pt x="65" y="286"/>
                  <a:pt x="62" y="284"/>
                  <a:pt x="62" y="280"/>
                </a:cubicBezTo>
                <a:close/>
                <a:moveTo>
                  <a:pt x="21" y="65"/>
                </a:moveTo>
                <a:cubicBezTo>
                  <a:pt x="18" y="66"/>
                  <a:pt x="15" y="64"/>
                  <a:pt x="14" y="62"/>
                </a:cubicBezTo>
                <a:cubicBezTo>
                  <a:pt x="13" y="60"/>
                  <a:pt x="15" y="57"/>
                  <a:pt x="17" y="56"/>
                </a:cubicBezTo>
                <a:cubicBezTo>
                  <a:pt x="145" y="1"/>
                  <a:pt x="145" y="1"/>
                  <a:pt x="145" y="1"/>
                </a:cubicBezTo>
                <a:cubicBezTo>
                  <a:pt x="147" y="0"/>
                  <a:pt x="150" y="1"/>
                  <a:pt x="151" y="3"/>
                </a:cubicBezTo>
                <a:cubicBezTo>
                  <a:pt x="152" y="6"/>
                  <a:pt x="151" y="9"/>
                  <a:pt x="149" y="10"/>
                </a:cubicBezTo>
                <a:lnTo>
                  <a:pt x="21" y="6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31" tIns="45715" rIns="91431" bIns="45715" numCol="1" anchor="t" anchorCtr="0" compatLnSpc="1"/>
          <a:lstStyle/>
          <a:p>
            <a:endParaRPr lang="zh-CN" altLang="en-US" sz="135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9" name="组合 18"/>
          <p:cNvGrpSpPr>
            <a:grpSpLocks noChangeAspect="1"/>
          </p:cNvGrpSpPr>
          <p:nvPr/>
        </p:nvGrpSpPr>
        <p:grpSpPr>
          <a:xfrm>
            <a:off x="4344749" y="3448269"/>
            <a:ext cx="449621" cy="388800"/>
            <a:chOff x="5169548" y="3637977"/>
            <a:chExt cx="674520" cy="583200"/>
          </a:xfrm>
          <a:solidFill>
            <a:schemeClr val="accent1"/>
          </a:solidFill>
        </p:grpSpPr>
        <p:sp>
          <p:nvSpPr>
            <p:cNvPr id="20" name="Freeform 52"/>
            <p:cNvSpPr>
              <a:spLocks noEditPoints="1"/>
            </p:cNvSpPr>
            <p:nvPr/>
          </p:nvSpPr>
          <p:spPr bwMode="auto">
            <a:xfrm>
              <a:off x="5284736" y="3885993"/>
              <a:ext cx="456598" cy="250091"/>
            </a:xfrm>
            <a:custGeom>
              <a:avLst/>
              <a:gdLst>
                <a:gd name="T0" fmla="*/ 148 w 186"/>
                <a:gd name="T1" fmla="*/ 81 h 102"/>
                <a:gd name="T2" fmla="*/ 92 w 186"/>
                <a:gd name="T3" fmla="*/ 88 h 102"/>
                <a:gd name="T4" fmla="*/ 92 w 186"/>
                <a:gd name="T5" fmla="*/ 64 h 102"/>
                <a:gd name="T6" fmla="*/ 148 w 186"/>
                <a:gd name="T7" fmla="*/ 71 h 102"/>
                <a:gd name="T8" fmla="*/ 92 w 186"/>
                <a:gd name="T9" fmla="*/ 64 h 102"/>
                <a:gd name="T10" fmla="*/ 186 w 186"/>
                <a:gd name="T11" fmla="*/ 44 h 102"/>
                <a:gd name="T12" fmla="*/ 92 w 186"/>
                <a:gd name="T13" fmla="*/ 51 h 102"/>
                <a:gd name="T14" fmla="*/ 92 w 186"/>
                <a:gd name="T15" fmla="*/ 25 h 102"/>
                <a:gd name="T16" fmla="*/ 186 w 186"/>
                <a:gd name="T17" fmla="*/ 32 h 102"/>
                <a:gd name="T18" fmla="*/ 92 w 186"/>
                <a:gd name="T19" fmla="*/ 25 h 102"/>
                <a:gd name="T20" fmla="*/ 186 w 186"/>
                <a:gd name="T21" fmla="*/ 6 h 102"/>
                <a:gd name="T22" fmla="*/ 92 w 186"/>
                <a:gd name="T23" fmla="*/ 13 h 102"/>
                <a:gd name="T24" fmla="*/ 28 w 186"/>
                <a:gd name="T25" fmla="*/ 3 h 102"/>
                <a:gd name="T26" fmla="*/ 26 w 186"/>
                <a:gd name="T27" fmla="*/ 4 h 102"/>
                <a:gd name="T28" fmla="*/ 25 w 186"/>
                <a:gd name="T29" fmla="*/ 4 h 102"/>
                <a:gd name="T30" fmla="*/ 24 w 186"/>
                <a:gd name="T31" fmla="*/ 5 h 102"/>
                <a:gd name="T32" fmla="*/ 24 w 186"/>
                <a:gd name="T33" fmla="*/ 5 h 102"/>
                <a:gd name="T34" fmla="*/ 23 w 186"/>
                <a:gd name="T35" fmla="*/ 6 h 102"/>
                <a:gd name="T36" fmla="*/ 23 w 186"/>
                <a:gd name="T37" fmla="*/ 6 h 102"/>
                <a:gd name="T38" fmla="*/ 22 w 186"/>
                <a:gd name="T39" fmla="*/ 6 h 102"/>
                <a:gd name="T40" fmla="*/ 21 w 186"/>
                <a:gd name="T41" fmla="*/ 7 h 102"/>
                <a:gd name="T42" fmla="*/ 21 w 186"/>
                <a:gd name="T43" fmla="*/ 7 h 102"/>
                <a:gd name="T44" fmla="*/ 20 w 186"/>
                <a:gd name="T45" fmla="*/ 8 h 102"/>
                <a:gd name="T46" fmla="*/ 20 w 186"/>
                <a:gd name="T47" fmla="*/ 8 h 102"/>
                <a:gd name="T48" fmla="*/ 19 w 186"/>
                <a:gd name="T49" fmla="*/ 8 h 102"/>
                <a:gd name="T50" fmla="*/ 19 w 186"/>
                <a:gd name="T51" fmla="*/ 9 h 102"/>
                <a:gd name="T52" fmla="*/ 18 w 186"/>
                <a:gd name="T53" fmla="*/ 9 h 102"/>
                <a:gd name="T54" fmla="*/ 18 w 186"/>
                <a:gd name="T55" fmla="*/ 10 h 102"/>
                <a:gd name="T56" fmla="*/ 18 w 186"/>
                <a:gd name="T57" fmla="*/ 10 h 102"/>
                <a:gd name="T58" fmla="*/ 8 w 186"/>
                <a:gd name="T59" fmla="*/ 28 h 102"/>
                <a:gd name="T60" fmla="*/ 2 w 186"/>
                <a:gd name="T61" fmla="*/ 61 h 102"/>
                <a:gd name="T62" fmla="*/ 40 w 186"/>
                <a:gd name="T63" fmla="*/ 1 h 102"/>
                <a:gd name="T64" fmla="*/ 16 w 186"/>
                <a:gd name="T65" fmla="*/ 30 h 102"/>
                <a:gd name="T66" fmla="*/ 42 w 186"/>
                <a:gd name="T67" fmla="*/ 16 h 102"/>
                <a:gd name="T68" fmla="*/ 45 w 186"/>
                <a:gd name="T69" fmla="*/ 30 h 102"/>
                <a:gd name="T70" fmla="*/ 49 w 186"/>
                <a:gd name="T71" fmla="*/ 30 h 102"/>
                <a:gd name="T72" fmla="*/ 64 w 186"/>
                <a:gd name="T73" fmla="*/ 33 h 102"/>
                <a:gd name="T74" fmla="*/ 15 w 186"/>
                <a:gd name="T75" fmla="*/ 33 h 102"/>
                <a:gd name="T76" fmla="*/ 16 w 186"/>
                <a:gd name="T77" fmla="*/ 30 h 102"/>
                <a:gd name="T78" fmla="*/ 53 w 186"/>
                <a:gd name="T79" fmla="*/ 38 h 102"/>
                <a:gd name="T80" fmla="*/ 46 w 186"/>
                <a:gd name="T81" fmla="*/ 38 h 102"/>
                <a:gd name="T82" fmla="*/ 29 w 186"/>
                <a:gd name="T83" fmla="*/ 35 h 102"/>
                <a:gd name="T84" fmla="*/ 29 w 186"/>
                <a:gd name="T85" fmla="*/ 42 h 102"/>
                <a:gd name="T86" fmla="*/ 29 w 186"/>
                <a:gd name="T87" fmla="*/ 35 h 102"/>
                <a:gd name="T88" fmla="*/ 0 w 186"/>
                <a:gd name="T89" fmla="*/ 102 h 102"/>
                <a:gd name="T90" fmla="*/ 28 w 186"/>
                <a:gd name="T91" fmla="*/ 96 h 102"/>
                <a:gd name="T92" fmla="*/ 79 w 186"/>
                <a:gd name="T93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6" h="102">
                  <a:moveTo>
                    <a:pt x="92" y="81"/>
                  </a:moveTo>
                  <a:cubicBezTo>
                    <a:pt x="148" y="81"/>
                    <a:pt x="148" y="81"/>
                    <a:pt x="148" y="81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92" y="81"/>
                    <a:pt x="92" y="81"/>
                    <a:pt x="92" y="81"/>
                  </a:cubicBezTo>
                  <a:close/>
                  <a:moveTo>
                    <a:pt x="92" y="64"/>
                  </a:moveTo>
                  <a:cubicBezTo>
                    <a:pt x="148" y="64"/>
                    <a:pt x="148" y="64"/>
                    <a:pt x="148" y="64"/>
                  </a:cubicBezTo>
                  <a:cubicBezTo>
                    <a:pt x="148" y="71"/>
                    <a:pt x="148" y="71"/>
                    <a:pt x="148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64"/>
                    <a:pt x="92" y="64"/>
                    <a:pt x="92" y="64"/>
                  </a:cubicBezTo>
                  <a:close/>
                  <a:moveTo>
                    <a:pt x="92" y="44"/>
                  </a:moveTo>
                  <a:cubicBezTo>
                    <a:pt x="186" y="44"/>
                    <a:pt x="186" y="44"/>
                    <a:pt x="186" y="44"/>
                  </a:cubicBezTo>
                  <a:cubicBezTo>
                    <a:pt x="186" y="51"/>
                    <a:pt x="186" y="51"/>
                    <a:pt x="186" y="51"/>
                  </a:cubicBezTo>
                  <a:cubicBezTo>
                    <a:pt x="92" y="51"/>
                    <a:pt x="92" y="51"/>
                    <a:pt x="92" y="51"/>
                  </a:cubicBezTo>
                  <a:cubicBezTo>
                    <a:pt x="92" y="44"/>
                    <a:pt x="92" y="44"/>
                    <a:pt x="92" y="44"/>
                  </a:cubicBezTo>
                  <a:close/>
                  <a:moveTo>
                    <a:pt x="92" y="25"/>
                  </a:moveTo>
                  <a:cubicBezTo>
                    <a:pt x="186" y="25"/>
                    <a:pt x="186" y="25"/>
                    <a:pt x="186" y="25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25"/>
                    <a:pt x="92" y="25"/>
                    <a:pt x="92" y="25"/>
                  </a:cubicBezTo>
                  <a:close/>
                  <a:moveTo>
                    <a:pt x="92" y="6"/>
                  </a:moveTo>
                  <a:cubicBezTo>
                    <a:pt x="186" y="6"/>
                    <a:pt x="186" y="6"/>
                    <a:pt x="186" y="6"/>
                  </a:cubicBezTo>
                  <a:cubicBezTo>
                    <a:pt x="186" y="13"/>
                    <a:pt x="186" y="13"/>
                    <a:pt x="186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6"/>
                    <a:pt x="92" y="6"/>
                    <a:pt x="92" y="6"/>
                  </a:cubicBezTo>
                  <a:close/>
                  <a:moveTo>
                    <a:pt x="28" y="3"/>
                  </a:moveTo>
                  <a:cubicBezTo>
                    <a:pt x="28" y="3"/>
                    <a:pt x="28" y="3"/>
                    <a:pt x="28" y="3"/>
                  </a:cubicBezTo>
                  <a:cubicBezTo>
                    <a:pt x="27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5" y="4"/>
                    <a:pt x="25" y="4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3" y="15"/>
                    <a:pt x="9" y="21"/>
                    <a:pt x="8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6" y="38"/>
                    <a:pt x="17" y="55"/>
                    <a:pt x="2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82" y="40"/>
                    <a:pt x="74" y="0"/>
                    <a:pt x="40" y="1"/>
                  </a:cubicBezTo>
                  <a:cubicBezTo>
                    <a:pt x="36" y="1"/>
                    <a:pt x="31" y="2"/>
                    <a:pt x="28" y="3"/>
                  </a:cubicBezTo>
                  <a:close/>
                  <a:moveTo>
                    <a:pt x="16" y="30"/>
                  </a:moveTo>
                  <a:cubicBezTo>
                    <a:pt x="40" y="30"/>
                    <a:pt x="40" y="30"/>
                    <a:pt x="40" y="30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31"/>
                    <a:pt x="64" y="32"/>
                    <a:pt x="64" y="33"/>
                  </a:cubicBezTo>
                  <a:cubicBezTo>
                    <a:pt x="64" y="47"/>
                    <a:pt x="53" y="58"/>
                    <a:pt x="40" y="58"/>
                  </a:cubicBezTo>
                  <a:cubicBezTo>
                    <a:pt x="26" y="58"/>
                    <a:pt x="15" y="47"/>
                    <a:pt x="15" y="33"/>
                  </a:cubicBezTo>
                  <a:cubicBezTo>
                    <a:pt x="15" y="31"/>
                    <a:pt x="15" y="29"/>
                    <a:pt x="16" y="27"/>
                  </a:cubicBezTo>
                  <a:cubicBezTo>
                    <a:pt x="16" y="29"/>
                    <a:pt x="16" y="30"/>
                    <a:pt x="16" y="30"/>
                  </a:cubicBezTo>
                  <a:close/>
                  <a:moveTo>
                    <a:pt x="49" y="35"/>
                  </a:moveTo>
                  <a:cubicBezTo>
                    <a:pt x="51" y="35"/>
                    <a:pt x="53" y="37"/>
                    <a:pt x="53" y="38"/>
                  </a:cubicBezTo>
                  <a:cubicBezTo>
                    <a:pt x="53" y="40"/>
                    <a:pt x="51" y="42"/>
                    <a:pt x="49" y="42"/>
                  </a:cubicBezTo>
                  <a:cubicBezTo>
                    <a:pt x="47" y="42"/>
                    <a:pt x="46" y="40"/>
                    <a:pt x="46" y="38"/>
                  </a:cubicBezTo>
                  <a:cubicBezTo>
                    <a:pt x="46" y="37"/>
                    <a:pt x="47" y="35"/>
                    <a:pt x="49" y="35"/>
                  </a:cubicBezTo>
                  <a:close/>
                  <a:moveTo>
                    <a:pt x="29" y="35"/>
                  </a:moveTo>
                  <a:cubicBezTo>
                    <a:pt x="31" y="35"/>
                    <a:pt x="33" y="37"/>
                    <a:pt x="33" y="38"/>
                  </a:cubicBezTo>
                  <a:cubicBezTo>
                    <a:pt x="33" y="40"/>
                    <a:pt x="31" y="42"/>
                    <a:pt x="29" y="42"/>
                  </a:cubicBezTo>
                  <a:cubicBezTo>
                    <a:pt x="28" y="42"/>
                    <a:pt x="26" y="40"/>
                    <a:pt x="26" y="38"/>
                  </a:cubicBezTo>
                  <a:cubicBezTo>
                    <a:pt x="26" y="37"/>
                    <a:pt x="28" y="35"/>
                    <a:pt x="29" y="35"/>
                  </a:cubicBezTo>
                  <a:close/>
                  <a:moveTo>
                    <a:pt x="79" y="102"/>
                  </a:moveTo>
                  <a:cubicBezTo>
                    <a:pt x="0" y="102"/>
                    <a:pt x="0" y="102"/>
                    <a:pt x="0" y="102"/>
                  </a:cubicBezTo>
                  <a:cubicBezTo>
                    <a:pt x="1" y="83"/>
                    <a:pt x="12" y="68"/>
                    <a:pt x="28" y="63"/>
                  </a:cubicBezTo>
                  <a:cubicBezTo>
                    <a:pt x="28" y="96"/>
                    <a:pt x="28" y="96"/>
                    <a:pt x="28" y="96"/>
                  </a:cubicBezTo>
                  <a:cubicBezTo>
                    <a:pt x="51" y="63"/>
                    <a:pt x="51" y="63"/>
                    <a:pt x="51" y="63"/>
                  </a:cubicBezTo>
                  <a:cubicBezTo>
                    <a:pt x="67" y="68"/>
                    <a:pt x="78" y="83"/>
                    <a:pt x="79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53"/>
            <p:cNvSpPr>
              <a:spLocks noEditPoints="1"/>
            </p:cNvSpPr>
            <p:nvPr/>
          </p:nvSpPr>
          <p:spPr bwMode="auto">
            <a:xfrm>
              <a:off x="5169548" y="3637977"/>
              <a:ext cx="674520" cy="583200"/>
            </a:xfrm>
            <a:custGeom>
              <a:avLst/>
              <a:gdLst>
                <a:gd name="T0" fmla="*/ 265 w 275"/>
                <a:gd name="T1" fmla="*/ 71 h 238"/>
                <a:gd name="T2" fmla="*/ 243 w 275"/>
                <a:gd name="T3" fmla="*/ 62 h 238"/>
                <a:gd name="T4" fmla="*/ 217 w 275"/>
                <a:gd name="T5" fmla="*/ 62 h 238"/>
                <a:gd name="T6" fmla="*/ 194 w 275"/>
                <a:gd name="T7" fmla="*/ 43 h 238"/>
                <a:gd name="T8" fmla="*/ 172 w 275"/>
                <a:gd name="T9" fmla="*/ 43 h 238"/>
                <a:gd name="T10" fmla="*/ 145 w 275"/>
                <a:gd name="T11" fmla="*/ 0 h 238"/>
                <a:gd name="T12" fmla="*/ 126 w 275"/>
                <a:gd name="T13" fmla="*/ 0 h 238"/>
                <a:gd name="T14" fmla="*/ 100 w 275"/>
                <a:gd name="T15" fmla="*/ 43 h 238"/>
                <a:gd name="T16" fmla="*/ 76 w 275"/>
                <a:gd name="T17" fmla="*/ 44 h 238"/>
                <a:gd name="T18" fmla="*/ 53 w 275"/>
                <a:gd name="T19" fmla="*/ 62 h 238"/>
                <a:gd name="T20" fmla="*/ 31 w 275"/>
                <a:gd name="T21" fmla="*/ 62 h 238"/>
                <a:gd name="T22" fmla="*/ 9 w 275"/>
                <a:gd name="T23" fmla="*/ 71 h 238"/>
                <a:gd name="T24" fmla="*/ 0 w 275"/>
                <a:gd name="T25" fmla="*/ 93 h 238"/>
                <a:gd name="T26" fmla="*/ 0 w 275"/>
                <a:gd name="T27" fmla="*/ 207 h 238"/>
                <a:gd name="T28" fmla="*/ 9 w 275"/>
                <a:gd name="T29" fmla="*/ 229 h 238"/>
                <a:gd name="T30" fmla="*/ 31 w 275"/>
                <a:gd name="T31" fmla="*/ 238 h 238"/>
                <a:gd name="T32" fmla="*/ 243 w 275"/>
                <a:gd name="T33" fmla="*/ 238 h 238"/>
                <a:gd name="T34" fmla="*/ 265 w 275"/>
                <a:gd name="T35" fmla="*/ 229 h 238"/>
                <a:gd name="T36" fmla="*/ 275 w 275"/>
                <a:gd name="T37" fmla="*/ 207 h 238"/>
                <a:gd name="T38" fmla="*/ 275 w 275"/>
                <a:gd name="T39" fmla="*/ 93 h 238"/>
                <a:gd name="T40" fmla="*/ 265 w 275"/>
                <a:gd name="T41" fmla="*/ 71 h 238"/>
                <a:gd name="T42" fmla="*/ 77 w 275"/>
                <a:gd name="T43" fmla="*/ 50 h 238"/>
                <a:gd name="T44" fmla="*/ 194 w 275"/>
                <a:gd name="T45" fmla="*/ 49 h 238"/>
                <a:gd name="T46" fmla="*/ 210 w 275"/>
                <a:gd name="T47" fmla="*/ 58 h 238"/>
                <a:gd name="T48" fmla="*/ 201 w 275"/>
                <a:gd name="T49" fmla="*/ 56 h 238"/>
                <a:gd name="T50" fmla="*/ 83 w 275"/>
                <a:gd name="T51" fmla="*/ 57 h 238"/>
                <a:gd name="T52" fmla="*/ 66 w 275"/>
                <a:gd name="T53" fmla="*/ 74 h 238"/>
                <a:gd name="T54" fmla="*/ 68 w 275"/>
                <a:gd name="T55" fmla="*/ 83 h 238"/>
                <a:gd name="T56" fmla="*/ 59 w 275"/>
                <a:gd name="T57" fmla="*/ 68 h 238"/>
                <a:gd name="T58" fmla="*/ 77 w 275"/>
                <a:gd name="T59" fmla="*/ 50 h 238"/>
                <a:gd name="T60" fmla="*/ 258 w 275"/>
                <a:gd name="T61" fmla="*/ 207 h 238"/>
                <a:gd name="T62" fmla="*/ 254 w 275"/>
                <a:gd name="T63" fmla="*/ 217 h 238"/>
                <a:gd name="T64" fmla="*/ 243 w 275"/>
                <a:gd name="T65" fmla="*/ 222 h 238"/>
                <a:gd name="T66" fmla="*/ 31 w 275"/>
                <a:gd name="T67" fmla="*/ 222 h 238"/>
                <a:gd name="T68" fmla="*/ 21 w 275"/>
                <a:gd name="T69" fmla="*/ 217 h 238"/>
                <a:gd name="T70" fmla="*/ 17 w 275"/>
                <a:gd name="T71" fmla="*/ 207 h 238"/>
                <a:gd name="T72" fmla="*/ 17 w 275"/>
                <a:gd name="T73" fmla="*/ 93 h 238"/>
                <a:gd name="T74" fmla="*/ 21 w 275"/>
                <a:gd name="T75" fmla="*/ 83 h 238"/>
                <a:gd name="T76" fmla="*/ 31 w 275"/>
                <a:gd name="T77" fmla="*/ 78 h 238"/>
                <a:gd name="T78" fmla="*/ 54 w 275"/>
                <a:gd name="T79" fmla="*/ 78 h 238"/>
                <a:gd name="T80" fmla="*/ 76 w 275"/>
                <a:gd name="T81" fmla="*/ 92 h 238"/>
                <a:gd name="T82" fmla="*/ 194 w 275"/>
                <a:gd name="T83" fmla="*/ 92 h 238"/>
                <a:gd name="T84" fmla="*/ 215 w 275"/>
                <a:gd name="T85" fmla="*/ 78 h 238"/>
                <a:gd name="T86" fmla="*/ 243 w 275"/>
                <a:gd name="T87" fmla="*/ 78 h 238"/>
                <a:gd name="T88" fmla="*/ 254 w 275"/>
                <a:gd name="T89" fmla="*/ 83 h 238"/>
                <a:gd name="T90" fmla="*/ 258 w 275"/>
                <a:gd name="T91" fmla="*/ 93 h 238"/>
                <a:gd name="T92" fmla="*/ 258 w 275"/>
                <a:gd name="T93" fmla="*/ 207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75" h="238">
                  <a:moveTo>
                    <a:pt x="265" y="71"/>
                  </a:moveTo>
                  <a:cubicBezTo>
                    <a:pt x="260" y="65"/>
                    <a:pt x="252" y="62"/>
                    <a:pt x="243" y="62"/>
                  </a:cubicBezTo>
                  <a:cubicBezTo>
                    <a:pt x="217" y="62"/>
                    <a:pt x="217" y="62"/>
                    <a:pt x="217" y="62"/>
                  </a:cubicBezTo>
                  <a:cubicBezTo>
                    <a:pt x="215" y="51"/>
                    <a:pt x="205" y="43"/>
                    <a:pt x="194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55" y="30"/>
                    <a:pt x="148" y="15"/>
                    <a:pt x="145" y="0"/>
                  </a:cubicBezTo>
                  <a:cubicBezTo>
                    <a:pt x="138" y="0"/>
                    <a:pt x="132" y="0"/>
                    <a:pt x="126" y="0"/>
                  </a:cubicBezTo>
                  <a:cubicBezTo>
                    <a:pt x="123" y="20"/>
                    <a:pt x="114" y="33"/>
                    <a:pt x="100" y="43"/>
                  </a:cubicBezTo>
                  <a:cubicBezTo>
                    <a:pt x="76" y="44"/>
                    <a:pt x="76" y="44"/>
                    <a:pt x="76" y="44"/>
                  </a:cubicBezTo>
                  <a:cubicBezTo>
                    <a:pt x="65" y="44"/>
                    <a:pt x="56" y="51"/>
                    <a:pt x="53" y="62"/>
                  </a:cubicBezTo>
                  <a:cubicBezTo>
                    <a:pt x="31" y="62"/>
                    <a:pt x="31" y="62"/>
                    <a:pt x="31" y="62"/>
                  </a:cubicBezTo>
                  <a:cubicBezTo>
                    <a:pt x="23" y="62"/>
                    <a:pt x="15" y="65"/>
                    <a:pt x="9" y="71"/>
                  </a:cubicBezTo>
                  <a:cubicBezTo>
                    <a:pt x="3" y="77"/>
                    <a:pt x="0" y="84"/>
                    <a:pt x="0" y="93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215"/>
                    <a:pt x="3" y="223"/>
                    <a:pt x="9" y="229"/>
                  </a:cubicBezTo>
                  <a:cubicBezTo>
                    <a:pt x="15" y="235"/>
                    <a:pt x="23" y="238"/>
                    <a:pt x="31" y="238"/>
                  </a:cubicBezTo>
                  <a:cubicBezTo>
                    <a:pt x="243" y="238"/>
                    <a:pt x="243" y="238"/>
                    <a:pt x="243" y="238"/>
                  </a:cubicBezTo>
                  <a:cubicBezTo>
                    <a:pt x="252" y="238"/>
                    <a:pt x="260" y="235"/>
                    <a:pt x="265" y="229"/>
                  </a:cubicBezTo>
                  <a:cubicBezTo>
                    <a:pt x="271" y="223"/>
                    <a:pt x="275" y="215"/>
                    <a:pt x="275" y="207"/>
                  </a:cubicBezTo>
                  <a:cubicBezTo>
                    <a:pt x="275" y="93"/>
                    <a:pt x="275" y="93"/>
                    <a:pt x="275" y="93"/>
                  </a:cubicBezTo>
                  <a:cubicBezTo>
                    <a:pt x="275" y="84"/>
                    <a:pt x="271" y="77"/>
                    <a:pt x="265" y="71"/>
                  </a:cubicBezTo>
                  <a:close/>
                  <a:moveTo>
                    <a:pt x="77" y="50"/>
                  </a:moveTo>
                  <a:cubicBezTo>
                    <a:pt x="194" y="49"/>
                    <a:pt x="194" y="49"/>
                    <a:pt x="194" y="49"/>
                  </a:cubicBezTo>
                  <a:cubicBezTo>
                    <a:pt x="201" y="49"/>
                    <a:pt x="207" y="53"/>
                    <a:pt x="210" y="58"/>
                  </a:cubicBezTo>
                  <a:cubicBezTo>
                    <a:pt x="207" y="57"/>
                    <a:pt x="204" y="56"/>
                    <a:pt x="201" y="56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74" y="57"/>
                    <a:pt x="66" y="65"/>
                    <a:pt x="66" y="74"/>
                  </a:cubicBezTo>
                  <a:cubicBezTo>
                    <a:pt x="66" y="77"/>
                    <a:pt x="66" y="80"/>
                    <a:pt x="68" y="83"/>
                  </a:cubicBezTo>
                  <a:cubicBezTo>
                    <a:pt x="63" y="80"/>
                    <a:pt x="59" y="74"/>
                    <a:pt x="59" y="68"/>
                  </a:cubicBezTo>
                  <a:cubicBezTo>
                    <a:pt x="59" y="58"/>
                    <a:pt x="67" y="50"/>
                    <a:pt x="77" y="50"/>
                  </a:cubicBezTo>
                  <a:close/>
                  <a:moveTo>
                    <a:pt x="258" y="207"/>
                  </a:moveTo>
                  <a:cubicBezTo>
                    <a:pt x="258" y="211"/>
                    <a:pt x="256" y="214"/>
                    <a:pt x="254" y="217"/>
                  </a:cubicBezTo>
                  <a:cubicBezTo>
                    <a:pt x="251" y="220"/>
                    <a:pt x="247" y="222"/>
                    <a:pt x="243" y="222"/>
                  </a:cubicBezTo>
                  <a:cubicBezTo>
                    <a:pt x="31" y="222"/>
                    <a:pt x="31" y="222"/>
                    <a:pt x="31" y="222"/>
                  </a:cubicBezTo>
                  <a:cubicBezTo>
                    <a:pt x="27" y="222"/>
                    <a:pt x="24" y="220"/>
                    <a:pt x="21" y="217"/>
                  </a:cubicBezTo>
                  <a:cubicBezTo>
                    <a:pt x="18" y="214"/>
                    <a:pt x="17" y="211"/>
                    <a:pt x="17" y="207"/>
                  </a:cubicBezTo>
                  <a:cubicBezTo>
                    <a:pt x="17" y="93"/>
                    <a:pt x="17" y="93"/>
                    <a:pt x="17" y="93"/>
                  </a:cubicBezTo>
                  <a:cubicBezTo>
                    <a:pt x="17" y="89"/>
                    <a:pt x="18" y="85"/>
                    <a:pt x="21" y="83"/>
                  </a:cubicBezTo>
                  <a:cubicBezTo>
                    <a:pt x="24" y="80"/>
                    <a:pt x="27" y="78"/>
                    <a:pt x="31" y="78"/>
                  </a:cubicBezTo>
                  <a:cubicBezTo>
                    <a:pt x="54" y="78"/>
                    <a:pt x="54" y="78"/>
                    <a:pt x="54" y="78"/>
                  </a:cubicBezTo>
                  <a:cubicBezTo>
                    <a:pt x="58" y="87"/>
                    <a:pt x="67" y="92"/>
                    <a:pt x="76" y="92"/>
                  </a:cubicBezTo>
                  <a:cubicBezTo>
                    <a:pt x="194" y="92"/>
                    <a:pt x="194" y="92"/>
                    <a:pt x="194" y="92"/>
                  </a:cubicBezTo>
                  <a:cubicBezTo>
                    <a:pt x="203" y="92"/>
                    <a:pt x="211" y="86"/>
                    <a:pt x="215" y="78"/>
                  </a:cubicBezTo>
                  <a:cubicBezTo>
                    <a:pt x="243" y="78"/>
                    <a:pt x="243" y="78"/>
                    <a:pt x="243" y="78"/>
                  </a:cubicBezTo>
                  <a:cubicBezTo>
                    <a:pt x="247" y="78"/>
                    <a:pt x="251" y="80"/>
                    <a:pt x="254" y="83"/>
                  </a:cubicBezTo>
                  <a:cubicBezTo>
                    <a:pt x="256" y="85"/>
                    <a:pt x="258" y="89"/>
                    <a:pt x="258" y="93"/>
                  </a:cubicBezTo>
                  <a:lnTo>
                    <a:pt x="258" y="2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3007077" y="1455613"/>
            <a:ext cx="1525739" cy="1516360"/>
            <a:chOff x="3006872" y="1129208"/>
            <a:chExt cx="1525938" cy="1516360"/>
          </a:xfrm>
        </p:grpSpPr>
        <p:sp>
          <p:nvSpPr>
            <p:cNvPr id="23" name="圆角矩形 26"/>
            <p:cNvSpPr/>
            <p:nvPr/>
          </p:nvSpPr>
          <p:spPr>
            <a:xfrm>
              <a:off x="3006872" y="1129208"/>
              <a:ext cx="1525938" cy="1516360"/>
            </a:xfrm>
            <a:custGeom>
              <a:avLst/>
              <a:gdLst/>
              <a:ahLst/>
              <a:cxnLst/>
              <a:rect l="l" t="t" r="r" b="b"/>
              <a:pathLst>
                <a:path w="1525938" h="1516360">
                  <a:moveTo>
                    <a:pt x="904603" y="0"/>
                  </a:moveTo>
                  <a:cubicBezTo>
                    <a:pt x="1058735" y="0"/>
                    <a:pt x="1184591" y="121065"/>
                    <a:pt x="1191155" y="273347"/>
                  </a:cubicBezTo>
                  <a:lnTo>
                    <a:pt x="1368771" y="273347"/>
                  </a:lnTo>
                  <a:cubicBezTo>
                    <a:pt x="1455572" y="273347"/>
                    <a:pt x="1525938" y="343713"/>
                    <a:pt x="1525938" y="430514"/>
                  </a:cubicBezTo>
                  <a:lnTo>
                    <a:pt x="1525938" y="611087"/>
                  </a:lnTo>
                  <a:lnTo>
                    <a:pt x="1507259" y="609204"/>
                  </a:lnTo>
                  <a:cubicBezTo>
                    <a:pt x="1348183" y="609204"/>
                    <a:pt x="1219227" y="738160"/>
                    <a:pt x="1219227" y="897236"/>
                  </a:cubicBezTo>
                  <a:cubicBezTo>
                    <a:pt x="1219227" y="1056312"/>
                    <a:pt x="1348183" y="1185268"/>
                    <a:pt x="1507259" y="1185268"/>
                  </a:cubicBezTo>
                  <a:cubicBezTo>
                    <a:pt x="1513562" y="1185268"/>
                    <a:pt x="1519818" y="1185066"/>
                    <a:pt x="1525938" y="1183385"/>
                  </a:cubicBezTo>
                  <a:lnTo>
                    <a:pt x="1525938" y="1359193"/>
                  </a:lnTo>
                  <a:cubicBezTo>
                    <a:pt x="1525938" y="1445994"/>
                    <a:pt x="1455572" y="1516360"/>
                    <a:pt x="1368771" y="1516360"/>
                  </a:cubicBezTo>
                  <a:lnTo>
                    <a:pt x="1191254" y="1516360"/>
                  </a:lnTo>
                  <a:lnTo>
                    <a:pt x="1192636" y="1502644"/>
                  </a:lnTo>
                  <a:cubicBezTo>
                    <a:pt x="1192636" y="1343568"/>
                    <a:pt x="1063680" y="1214612"/>
                    <a:pt x="904604" y="1214612"/>
                  </a:cubicBezTo>
                  <a:cubicBezTo>
                    <a:pt x="745528" y="1214612"/>
                    <a:pt x="616572" y="1343568"/>
                    <a:pt x="616572" y="1502644"/>
                  </a:cubicBezTo>
                  <a:cubicBezTo>
                    <a:pt x="616572" y="1507259"/>
                    <a:pt x="616681" y="1511848"/>
                    <a:pt x="617955" y="1516360"/>
                  </a:cubicBezTo>
                  <a:lnTo>
                    <a:pt x="426150" y="1516360"/>
                  </a:lnTo>
                  <a:cubicBezTo>
                    <a:pt x="339349" y="1516360"/>
                    <a:pt x="268983" y="1445994"/>
                    <a:pt x="268983" y="1359193"/>
                  </a:cubicBezTo>
                  <a:lnTo>
                    <a:pt x="268983" y="1183347"/>
                  </a:lnTo>
                  <a:cubicBezTo>
                    <a:pt x="118743" y="1174794"/>
                    <a:pt x="0" y="1049882"/>
                    <a:pt x="0" y="897235"/>
                  </a:cubicBezTo>
                  <a:cubicBezTo>
                    <a:pt x="0" y="744588"/>
                    <a:pt x="118743" y="619676"/>
                    <a:pt x="268983" y="611123"/>
                  </a:cubicBezTo>
                  <a:lnTo>
                    <a:pt x="268983" y="430514"/>
                  </a:lnTo>
                  <a:cubicBezTo>
                    <a:pt x="268983" y="343713"/>
                    <a:pt x="339349" y="273347"/>
                    <a:pt x="426150" y="273347"/>
                  </a:cubicBezTo>
                  <a:lnTo>
                    <a:pt x="618051" y="273347"/>
                  </a:lnTo>
                  <a:cubicBezTo>
                    <a:pt x="624616" y="121065"/>
                    <a:pt x="750471" y="0"/>
                    <a:pt x="904603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542656" y="1649338"/>
              <a:ext cx="558873" cy="5880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2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607324" y="1455613"/>
            <a:ext cx="1525739" cy="1516360"/>
            <a:chOff x="4607328" y="1129208"/>
            <a:chExt cx="1525938" cy="1516360"/>
          </a:xfrm>
        </p:grpSpPr>
        <p:sp>
          <p:nvSpPr>
            <p:cNvPr id="38" name="圆角矩形 26"/>
            <p:cNvSpPr/>
            <p:nvPr/>
          </p:nvSpPr>
          <p:spPr>
            <a:xfrm flipH="1">
              <a:off x="4607328" y="1129208"/>
              <a:ext cx="1525938" cy="1516360"/>
            </a:xfrm>
            <a:custGeom>
              <a:avLst/>
              <a:gdLst/>
              <a:ahLst/>
              <a:cxnLst/>
              <a:rect l="l" t="t" r="r" b="b"/>
              <a:pathLst>
                <a:path w="1525938" h="1516360">
                  <a:moveTo>
                    <a:pt x="904603" y="0"/>
                  </a:moveTo>
                  <a:cubicBezTo>
                    <a:pt x="1058735" y="0"/>
                    <a:pt x="1184591" y="121065"/>
                    <a:pt x="1191155" y="273347"/>
                  </a:cubicBezTo>
                  <a:lnTo>
                    <a:pt x="1368771" y="273347"/>
                  </a:lnTo>
                  <a:cubicBezTo>
                    <a:pt x="1455572" y="273347"/>
                    <a:pt x="1525938" y="343713"/>
                    <a:pt x="1525938" y="430514"/>
                  </a:cubicBezTo>
                  <a:lnTo>
                    <a:pt x="1525938" y="611087"/>
                  </a:lnTo>
                  <a:lnTo>
                    <a:pt x="1507259" y="609204"/>
                  </a:lnTo>
                  <a:cubicBezTo>
                    <a:pt x="1348183" y="609204"/>
                    <a:pt x="1219227" y="738160"/>
                    <a:pt x="1219227" y="897236"/>
                  </a:cubicBezTo>
                  <a:cubicBezTo>
                    <a:pt x="1219227" y="1056312"/>
                    <a:pt x="1348183" y="1185268"/>
                    <a:pt x="1507259" y="1185268"/>
                  </a:cubicBezTo>
                  <a:cubicBezTo>
                    <a:pt x="1513562" y="1185268"/>
                    <a:pt x="1519818" y="1185066"/>
                    <a:pt x="1525938" y="1183385"/>
                  </a:cubicBezTo>
                  <a:lnTo>
                    <a:pt x="1525938" y="1359193"/>
                  </a:lnTo>
                  <a:cubicBezTo>
                    <a:pt x="1525938" y="1445994"/>
                    <a:pt x="1455572" y="1516360"/>
                    <a:pt x="1368771" y="1516360"/>
                  </a:cubicBezTo>
                  <a:lnTo>
                    <a:pt x="1191254" y="1516360"/>
                  </a:lnTo>
                  <a:lnTo>
                    <a:pt x="1192636" y="1502644"/>
                  </a:lnTo>
                  <a:cubicBezTo>
                    <a:pt x="1192636" y="1343568"/>
                    <a:pt x="1063680" y="1214612"/>
                    <a:pt x="904604" y="1214612"/>
                  </a:cubicBezTo>
                  <a:cubicBezTo>
                    <a:pt x="745528" y="1214612"/>
                    <a:pt x="616572" y="1343568"/>
                    <a:pt x="616572" y="1502644"/>
                  </a:cubicBezTo>
                  <a:cubicBezTo>
                    <a:pt x="616572" y="1507259"/>
                    <a:pt x="616681" y="1511848"/>
                    <a:pt x="617955" y="1516360"/>
                  </a:cubicBezTo>
                  <a:lnTo>
                    <a:pt x="426150" y="1516360"/>
                  </a:lnTo>
                  <a:cubicBezTo>
                    <a:pt x="339349" y="1516360"/>
                    <a:pt x="268983" y="1445994"/>
                    <a:pt x="268983" y="1359193"/>
                  </a:cubicBezTo>
                  <a:lnTo>
                    <a:pt x="268983" y="1183347"/>
                  </a:lnTo>
                  <a:cubicBezTo>
                    <a:pt x="118743" y="1174794"/>
                    <a:pt x="0" y="1049882"/>
                    <a:pt x="0" y="897235"/>
                  </a:cubicBezTo>
                  <a:cubicBezTo>
                    <a:pt x="0" y="744588"/>
                    <a:pt x="118743" y="619676"/>
                    <a:pt x="268983" y="611123"/>
                  </a:cubicBezTo>
                  <a:lnTo>
                    <a:pt x="268983" y="430514"/>
                  </a:lnTo>
                  <a:cubicBezTo>
                    <a:pt x="268983" y="343713"/>
                    <a:pt x="339349" y="273347"/>
                    <a:pt x="426150" y="273347"/>
                  </a:cubicBezTo>
                  <a:lnTo>
                    <a:pt x="618051" y="273347"/>
                  </a:lnTo>
                  <a:cubicBezTo>
                    <a:pt x="624616" y="121065"/>
                    <a:pt x="750471" y="0"/>
                    <a:pt x="9046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089611" y="1649338"/>
              <a:ext cx="608409" cy="5880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2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607326" y="3067731"/>
            <a:ext cx="1525739" cy="1516360"/>
            <a:chOff x="4607329" y="2741326"/>
            <a:chExt cx="1525938" cy="1516360"/>
          </a:xfrm>
        </p:grpSpPr>
        <p:sp>
          <p:nvSpPr>
            <p:cNvPr id="41" name="圆角矩形 26"/>
            <p:cNvSpPr/>
            <p:nvPr/>
          </p:nvSpPr>
          <p:spPr>
            <a:xfrm flipH="1" flipV="1">
              <a:off x="4607329" y="2741326"/>
              <a:ext cx="1525938" cy="1516360"/>
            </a:xfrm>
            <a:custGeom>
              <a:avLst/>
              <a:gdLst/>
              <a:ahLst/>
              <a:cxnLst/>
              <a:rect l="l" t="t" r="r" b="b"/>
              <a:pathLst>
                <a:path w="1525938" h="1516360">
                  <a:moveTo>
                    <a:pt x="904603" y="0"/>
                  </a:moveTo>
                  <a:cubicBezTo>
                    <a:pt x="1058735" y="0"/>
                    <a:pt x="1184591" y="121065"/>
                    <a:pt x="1191155" y="273347"/>
                  </a:cubicBezTo>
                  <a:lnTo>
                    <a:pt x="1368771" y="273347"/>
                  </a:lnTo>
                  <a:cubicBezTo>
                    <a:pt x="1455572" y="273347"/>
                    <a:pt x="1525938" y="343713"/>
                    <a:pt x="1525938" y="430514"/>
                  </a:cubicBezTo>
                  <a:lnTo>
                    <a:pt x="1525938" y="611087"/>
                  </a:lnTo>
                  <a:lnTo>
                    <a:pt x="1507259" y="609204"/>
                  </a:lnTo>
                  <a:cubicBezTo>
                    <a:pt x="1348183" y="609204"/>
                    <a:pt x="1219227" y="738160"/>
                    <a:pt x="1219227" y="897236"/>
                  </a:cubicBezTo>
                  <a:cubicBezTo>
                    <a:pt x="1219227" y="1056312"/>
                    <a:pt x="1348183" y="1185268"/>
                    <a:pt x="1507259" y="1185268"/>
                  </a:cubicBezTo>
                  <a:cubicBezTo>
                    <a:pt x="1513562" y="1185268"/>
                    <a:pt x="1519818" y="1185066"/>
                    <a:pt x="1525938" y="1183385"/>
                  </a:cubicBezTo>
                  <a:lnTo>
                    <a:pt x="1525938" y="1359193"/>
                  </a:lnTo>
                  <a:cubicBezTo>
                    <a:pt x="1525938" y="1445994"/>
                    <a:pt x="1455572" y="1516360"/>
                    <a:pt x="1368771" y="1516360"/>
                  </a:cubicBezTo>
                  <a:lnTo>
                    <a:pt x="1191254" y="1516360"/>
                  </a:lnTo>
                  <a:lnTo>
                    <a:pt x="1192636" y="1502644"/>
                  </a:lnTo>
                  <a:cubicBezTo>
                    <a:pt x="1192636" y="1343568"/>
                    <a:pt x="1063680" y="1214612"/>
                    <a:pt x="904604" y="1214612"/>
                  </a:cubicBezTo>
                  <a:cubicBezTo>
                    <a:pt x="745528" y="1214612"/>
                    <a:pt x="616572" y="1343568"/>
                    <a:pt x="616572" y="1502644"/>
                  </a:cubicBezTo>
                  <a:cubicBezTo>
                    <a:pt x="616572" y="1507259"/>
                    <a:pt x="616681" y="1511848"/>
                    <a:pt x="617955" y="1516360"/>
                  </a:cubicBezTo>
                  <a:lnTo>
                    <a:pt x="426150" y="1516360"/>
                  </a:lnTo>
                  <a:cubicBezTo>
                    <a:pt x="339349" y="1516360"/>
                    <a:pt x="268983" y="1445994"/>
                    <a:pt x="268983" y="1359193"/>
                  </a:cubicBezTo>
                  <a:lnTo>
                    <a:pt x="268983" y="1183347"/>
                  </a:lnTo>
                  <a:cubicBezTo>
                    <a:pt x="118743" y="1174794"/>
                    <a:pt x="0" y="1049882"/>
                    <a:pt x="0" y="897235"/>
                  </a:cubicBezTo>
                  <a:cubicBezTo>
                    <a:pt x="0" y="744588"/>
                    <a:pt x="118743" y="619676"/>
                    <a:pt x="268983" y="611123"/>
                  </a:cubicBezTo>
                  <a:lnTo>
                    <a:pt x="268983" y="430514"/>
                  </a:lnTo>
                  <a:cubicBezTo>
                    <a:pt x="268983" y="343713"/>
                    <a:pt x="339349" y="273347"/>
                    <a:pt x="426150" y="273347"/>
                  </a:cubicBezTo>
                  <a:lnTo>
                    <a:pt x="618051" y="273347"/>
                  </a:lnTo>
                  <a:cubicBezTo>
                    <a:pt x="624616" y="121065"/>
                    <a:pt x="750471" y="0"/>
                    <a:pt x="904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089611" y="3139103"/>
              <a:ext cx="620476" cy="5880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2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3007077" y="3072065"/>
            <a:ext cx="1525739" cy="1516360"/>
            <a:chOff x="3006872" y="2745660"/>
            <a:chExt cx="1525938" cy="1516360"/>
          </a:xfrm>
        </p:grpSpPr>
        <p:sp>
          <p:nvSpPr>
            <p:cNvPr id="44" name="圆角矩形 26"/>
            <p:cNvSpPr/>
            <p:nvPr/>
          </p:nvSpPr>
          <p:spPr>
            <a:xfrm flipV="1">
              <a:off x="3006872" y="2745660"/>
              <a:ext cx="1525938" cy="1516360"/>
            </a:xfrm>
            <a:custGeom>
              <a:avLst/>
              <a:gdLst/>
              <a:ahLst/>
              <a:cxnLst/>
              <a:rect l="l" t="t" r="r" b="b"/>
              <a:pathLst>
                <a:path w="1525938" h="1516360">
                  <a:moveTo>
                    <a:pt x="904603" y="0"/>
                  </a:moveTo>
                  <a:cubicBezTo>
                    <a:pt x="1058735" y="0"/>
                    <a:pt x="1184591" y="121065"/>
                    <a:pt x="1191155" y="273347"/>
                  </a:cubicBezTo>
                  <a:lnTo>
                    <a:pt x="1368771" y="273347"/>
                  </a:lnTo>
                  <a:cubicBezTo>
                    <a:pt x="1455572" y="273347"/>
                    <a:pt x="1525938" y="343713"/>
                    <a:pt x="1525938" y="430514"/>
                  </a:cubicBezTo>
                  <a:lnTo>
                    <a:pt x="1525938" y="611087"/>
                  </a:lnTo>
                  <a:lnTo>
                    <a:pt x="1507259" y="609204"/>
                  </a:lnTo>
                  <a:cubicBezTo>
                    <a:pt x="1348183" y="609204"/>
                    <a:pt x="1219227" y="738160"/>
                    <a:pt x="1219227" y="897236"/>
                  </a:cubicBezTo>
                  <a:cubicBezTo>
                    <a:pt x="1219227" y="1056312"/>
                    <a:pt x="1348183" y="1185268"/>
                    <a:pt x="1507259" y="1185268"/>
                  </a:cubicBezTo>
                  <a:cubicBezTo>
                    <a:pt x="1513562" y="1185268"/>
                    <a:pt x="1519818" y="1185066"/>
                    <a:pt x="1525938" y="1183385"/>
                  </a:cubicBezTo>
                  <a:lnTo>
                    <a:pt x="1525938" y="1359193"/>
                  </a:lnTo>
                  <a:cubicBezTo>
                    <a:pt x="1525938" y="1445994"/>
                    <a:pt x="1455572" y="1516360"/>
                    <a:pt x="1368771" y="1516360"/>
                  </a:cubicBezTo>
                  <a:lnTo>
                    <a:pt x="1191254" y="1516360"/>
                  </a:lnTo>
                  <a:lnTo>
                    <a:pt x="1192636" y="1502644"/>
                  </a:lnTo>
                  <a:cubicBezTo>
                    <a:pt x="1192636" y="1343568"/>
                    <a:pt x="1063680" y="1214612"/>
                    <a:pt x="904604" y="1214612"/>
                  </a:cubicBezTo>
                  <a:cubicBezTo>
                    <a:pt x="745528" y="1214612"/>
                    <a:pt x="616572" y="1343568"/>
                    <a:pt x="616572" y="1502644"/>
                  </a:cubicBezTo>
                  <a:cubicBezTo>
                    <a:pt x="616572" y="1507259"/>
                    <a:pt x="616681" y="1511848"/>
                    <a:pt x="617955" y="1516360"/>
                  </a:cubicBezTo>
                  <a:lnTo>
                    <a:pt x="426150" y="1516360"/>
                  </a:lnTo>
                  <a:cubicBezTo>
                    <a:pt x="339349" y="1516360"/>
                    <a:pt x="268983" y="1445994"/>
                    <a:pt x="268983" y="1359193"/>
                  </a:cubicBezTo>
                  <a:lnTo>
                    <a:pt x="268983" y="1183347"/>
                  </a:lnTo>
                  <a:cubicBezTo>
                    <a:pt x="118743" y="1174794"/>
                    <a:pt x="0" y="1049882"/>
                    <a:pt x="0" y="897235"/>
                  </a:cubicBezTo>
                  <a:cubicBezTo>
                    <a:pt x="0" y="744588"/>
                    <a:pt x="118743" y="619676"/>
                    <a:pt x="268983" y="611123"/>
                  </a:cubicBezTo>
                  <a:lnTo>
                    <a:pt x="268983" y="430514"/>
                  </a:lnTo>
                  <a:cubicBezTo>
                    <a:pt x="268983" y="343713"/>
                    <a:pt x="339349" y="273347"/>
                    <a:pt x="426150" y="273347"/>
                  </a:cubicBezTo>
                  <a:lnTo>
                    <a:pt x="618051" y="273347"/>
                  </a:lnTo>
                  <a:cubicBezTo>
                    <a:pt x="624616" y="121065"/>
                    <a:pt x="750471" y="0"/>
                    <a:pt x="9046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542656" y="3139103"/>
              <a:ext cx="607774" cy="5880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2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</a:p>
          </p:txBody>
        </p:sp>
      </p:grpSp>
      <p:cxnSp>
        <p:nvCxnSpPr>
          <p:cNvPr id="46" name="直接连接符 45"/>
          <p:cNvCxnSpPr/>
          <p:nvPr/>
        </p:nvCxnSpPr>
        <p:spPr>
          <a:xfrm flipH="1">
            <a:off x="2577520" y="2366739"/>
            <a:ext cx="719987" cy="0"/>
          </a:xfrm>
          <a:prstGeom prst="line">
            <a:avLst/>
          </a:prstGeom>
          <a:ln w="6350">
            <a:solidFill>
              <a:schemeClr val="tx2">
                <a:lumMod val="50000"/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1"/>
          <p:cNvSpPr>
            <a:spLocks noChangeArrowheads="1"/>
          </p:cNvSpPr>
          <p:nvPr/>
        </p:nvSpPr>
        <p:spPr bwMode="auto">
          <a:xfrm>
            <a:off x="684074" y="2046252"/>
            <a:ext cx="1893446" cy="782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5" rIns="91431" bIns="45715">
            <a:spAutoFit/>
          </a:bodyPr>
          <a:lstStyle/>
          <a:p>
            <a:pPr algn="just">
              <a:defRPr/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9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8" name="直接连接符 47"/>
          <p:cNvCxnSpPr/>
          <p:nvPr/>
        </p:nvCxnSpPr>
        <p:spPr>
          <a:xfrm flipH="1">
            <a:off x="5867976" y="2366739"/>
            <a:ext cx="515147" cy="0"/>
          </a:xfrm>
          <a:prstGeom prst="line">
            <a:avLst/>
          </a:prstGeom>
          <a:ln w="6350">
            <a:solidFill>
              <a:schemeClr val="tx2">
                <a:lumMod val="50000"/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1"/>
          <p:cNvSpPr>
            <a:spLocks noChangeArrowheads="1"/>
          </p:cNvSpPr>
          <p:nvPr/>
        </p:nvSpPr>
        <p:spPr bwMode="auto">
          <a:xfrm>
            <a:off x="6386010" y="2046252"/>
            <a:ext cx="1893446" cy="782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5" rIns="91431" bIns="45715">
            <a:spAutoFit/>
          </a:bodyPr>
          <a:lstStyle/>
          <a:p>
            <a:pPr algn="just">
              <a:defRPr/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9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0" name="直接连接符 49"/>
          <p:cNvCxnSpPr/>
          <p:nvPr/>
        </p:nvCxnSpPr>
        <p:spPr>
          <a:xfrm flipH="1">
            <a:off x="5867976" y="3674678"/>
            <a:ext cx="515147" cy="0"/>
          </a:xfrm>
          <a:prstGeom prst="line">
            <a:avLst/>
          </a:prstGeom>
          <a:ln w="6350">
            <a:solidFill>
              <a:schemeClr val="tx2">
                <a:lumMod val="50000"/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1"/>
          <p:cNvSpPr>
            <a:spLocks noChangeArrowheads="1"/>
          </p:cNvSpPr>
          <p:nvPr/>
        </p:nvSpPr>
        <p:spPr bwMode="auto">
          <a:xfrm>
            <a:off x="6386010" y="3354191"/>
            <a:ext cx="1893446" cy="782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5" rIns="91431" bIns="45715">
            <a:spAutoFit/>
          </a:bodyPr>
          <a:lstStyle/>
          <a:p>
            <a:pPr algn="just">
              <a:defRPr/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9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" name="直接连接符 51"/>
          <p:cNvCxnSpPr/>
          <p:nvPr/>
        </p:nvCxnSpPr>
        <p:spPr>
          <a:xfrm flipH="1">
            <a:off x="2577520" y="3674678"/>
            <a:ext cx="719987" cy="0"/>
          </a:xfrm>
          <a:prstGeom prst="line">
            <a:avLst/>
          </a:prstGeom>
          <a:ln w="6350">
            <a:solidFill>
              <a:schemeClr val="tx2">
                <a:lumMod val="50000"/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1"/>
          <p:cNvSpPr>
            <a:spLocks noChangeArrowheads="1"/>
          </p:cNvSpPr>
          <p:nvPr/>
        </p:nvSpPr>
        <p:spPr bwMode="auto">
          <a:xfrm>
            <a:off x="684074" y="3354191"/>
            <a:ext cx="1893446" cy="782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5" rIns="91431" bIns="45715">
            <a:spAutoFit/>
          </a:bodyPr>
          <a:lstStyle/>
          <a:p>
            <a:pPr algn="just">
              <a:defRPr/>
            </a:pP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90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2" name="任意多边形 1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3" name="任意多边形 2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ldLvl="0" animBg="1"/>
      <p:bldP spid="29" grpId="0" bldLvl="0" animBg="1"/>
      <p:bldP spid="30" grpId="0" bldLvl="0" animBg="1"/>
      <p:bldP spid="47" grpId="0"/>
      <p:bldP spid="49" grpId="0"/>
      <p:bldP spid="51" grpId="0"/>
      <p:bldP spid="5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3197" y="591"/>
            <a:ext cx="9147197" cy="5143218"/>
          </a:xfrm>
          <a:prstGeom prst="rect">
            <a:avLst/>
          </a:prstGeom>
          <a:blipFill dpi="0" rotWithShape="1">
            <a:blip r:embed="rId3">
              <a:lum bright="70000" contrast="-70000"/>
            </a:blip>
            <a:srcRect/>
            <a:stretch>
              <a:fillRect l="-10248" t="-10272" r="-10248" b="-102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/>
          </a:p>
        </p:txBody>
      </p:sp>
      <p:sp>
        <p:nvSpPr>
          <p:cNvPr id="30" name="任意多边形: 形状 29"/>
          <p:cNvSpPr/>
          <p:nvPr/>
        </p:nvSpPr>
        <p:spPr>
          <a:xfrm rot="16200000" flipH="1">
            <a:off x="8253615" y="4253565"/>
            <a:ext cx="1006928" cy="773843"/>
          </a:xfrm>
          <a:custGeom>
            <a:avLst/>
            <a:gdLst>
              <a:gd name="connsiteX0" fmla="*/ 0 w 1342571"/>
              <a:gd name="connsiteY0" fmla="*/ 1031790 h 1031790"/>
              <a:gd name="connsiteX1" fmla="*/ 1342571 w 1342571"/>
              <a:gd name="connsiteY1" fmla="*/ 1031790 h 1031790"/>
              <a:gd name="connsiteX2" fmla="*/ 1342571 w 1342571"/>
              <a:gd name="connsiteY2" fmla="*/ 0 h 1031790"/>
              <a:gd name="connsiteX3" fmla="*/ 0 w 1342571"/>
              <a:gd name="connsiteY3" fmla="*/ 1031790 h 10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2571" h="1031790">
                <a:moveTo>
                  <a:pt x="0" y="1031790"/>
                </a:moveTo>
                <a:lnTo>
                  <a:pt x="1342571" y="1031790"/>
                </a:lnTo>
                <a:lnTo>
                  <a:pt x="1342571" y="0"/>
                </a:lnTo>
                <a:lnTo>
                  <a:pt x="0" y="1031790"/>
                </a:lnTo>
                <a:close/>
              </a:path>
            </a:pathLst>
          </a:custGeom>
          <a:solidFill>
            <a:schemeClr val="tx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grpSp>
        <p:nvGrpSpPr>
          <p:cNvPr id="31" name="组合 30"/>
          <p:cNvGrpSpPr/>
          <p:nvPr/>
        </p:nvGrpSpPr>
        <p:grpSpPr>
          <a:xfrm>
            <a:off x="0" y="450"/>
            <a:ext cx="2328863" cy="5143500"/>
            <a:chOff x="0" y="0"/>
            <a:chExt cx="3105150" cy="6858000"/>
          </a:xfrm>
          <a:solidFill>
            <a:schemeClr val="tx2"/>
          </a:solidFill>
          <a:effectLst/>
        </p:grpSpPr>
        <p:sp>
          <p:nvSpPr>
            <p:cNvPr id="32" name="等腰三角形 31"/>
            <p:cNvSpPr/>
            <p:nvPr/>
          </p:nvSpPr>
          <p:spPr>
            <a:xfrm rot="5400000">
              <a:off x="-1641475" y="2111375"/>
              <a:ext cx="6858000" cy="263525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矩形 32"/>
            <p:cNvSpPr/>
            <p:nvPr/>
          </p:nvSpPr>
          <p:spPr>
            <a:xfrm>
              <a:off x="0" y="0"/>
              <a:ext cx="4699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6" name="任意多边形: 形状 70"/>
          <p:cNvSpPr/>
          <p:nvPr/>
        </p:nvSpPr>
        <p:spPr>
          <a:xfrm rot="5400000">
            <a:off x="-833224" y="1448053"/>
            <a:ext cx="5143500" cy="2247024"/>
          </a:xfrm>
          <a:custGeom>
            <a:avLst/>
            <a:gdLst>
              <a:gd name="connsiteX0" fmla="*/ 0 w 6858000"/>
              <a:gd name="connsiteY0" fmla="*/ 2996032 h 2996032"/>
              <a:gd name="connsiteX1" fmla="*/ 0 w 6858000"/>
              <a:gd name="connsiteY1" fmla="*/ 2635251 h 2996032"/>
              <a:gd name="connsiteX2" fmla="*/ 3429000 w 6858000"/>
              <a:gd name="connsiteY2" fmla="*/ 0 h 2996032"/>
              <a:gd name="connsiteX3" fmla="*/ 6858000 w 6858000"/>
              <a:gd name="connsiteY3" fmla="*/ 2635251 h 2996032"/>
              <a:gd name="connsiteX4" fmla="*/ 6858000 w 6858000"/>
              <a:gd name="connsiteY4" fmla="*/ 2996032 h 2996032"/>
              <a:gd name="connsiteX5" fmla="*/ 3429000 w 6858000"/>
              <a:gd name="connsiteY5" fmla="*/ 360782 h 2996032"/>
              <a:gd name="connsiteX6" fmla="*/ 0 w 6858000"/>
              <a:gd name="connsiteY6" fmla="*/ 2996032 h 2996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996032">
                <a:moveTo>
                  <a:pt x="0" y="2996032"/>
                </a:moveTo>
                <a:lnTo>
                  <a:pt x="0" y="2635251"/>
                </a:lnTo>
                <a:lnTo>
                  <a:pt x="3429000" y="0"/>
                </a:lnTo>
                <a:lnTo>
                  <a:pt x="6858000" y="2635251"/>
                </a:lnTo>
                <a:lnTo>
                  <a:pt x="6858000" y="2996032"/>
                </a:lnTo>
                <a:lnTo>
                  <a:pt x="3429000" y="360782"/>
                </a:lnTo>
                <a:lnTo>
                  <a:pt x="0" y="299603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5" name="六边形 24"/>
          <p:cNvSpPr/>
          <p:nvPr/>
        </p:nvSpPr>
        <p:spPr>
          <a:xfrm>
            <a:off x="5501796" y="1400061"/>
            <a:ext cx="1447800" cy="1248105"/>
          </a:xfrm>
          <a:prstGeom prst="hexagon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6" name="文本框 25"/>
          <p:cNvSpPr txBox="1"/>
          <p:nvPr/>
        </p:nvSpPr>
        <p:spPr>
          <a:xfrm>
            <a:off x="5739391" y="1643239"/>
            <a:ext cx="972610" cy="7835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b="1" dirty="0">
                <a:ln w="28575">
                  <a:noFill/>
                </a:ln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sz="4500" b="1" dirty="0">
                <a:ln w="28575">
                  <a:noFill/>
                </a:ln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27" name="矩形 26"/>
          <p:cNvSpPr/>
          <p:nvPr/>
        </p:nvSpPr>
        <p:spPr>
          <a:xfrm>
            <a:off x="5334156" y="2756440"/>
            <a:ext cx="1783080" cy="656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75000"/>
              </a:lnSpc>
            </a:pPr>
            <a:r>
              <a:rPr lang="zh-CN" altLang="en-US" sz="2100" dirty="0"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工作经验总结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634426" y="3313949"/>
            <a:ext cx="318254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 b="1">
                <a:blipFill dpi="0" rotWithShape="1">
                  <a:blip r:embed="rId4"/>
                  <a:srcRect/>
                  <a:stretch>
                    <a:fillRect/>
                  </a:stretch>
                </a:blipFill>
              </a:defRPr>
            </a:lvl1pPr>
          </a:lstStyle>
          <a:p>
            <a:r>
              <a:rPr lang="en-US" altLang="zh-CN" sz="1350" b="0" dirty="0">
                <a:solidFill>
                  <a:srgbClr val="C60C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ANNUAL WORK OVERVIEW</a:t>
            </a:r>
            <a:endParaRPr lang="zh-CN" altLang="en-US" sz="1350" b="0" dirty="0">
              <a:solidFill>
                <a:srgbClr val="C60C25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30" grpId="0" bldLvl="0" animBg="1"/>
      <p:bldP spid="6" grpId="0" bldLvl="0" animBg="1"/>
      <p:bldP spid="25" grpId="0" bldLvl="0" animBg="1"/>
      <p:bldP spid="26" grpId="0"/>
      <p:bldP spid="27" grpId="0"/>
      <p:bldP spid="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7" name="文本框 36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工作经验总结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40" name="直接连接符 39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3710051" y="2160847"/>
            <a:ext cx="1579902" cy="1580108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127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3916275" y="1432677"/>
            <a:ext cx="1272240" cy="1224135"/>
            <a:chOff x="3988197" y="1157161"/>
            <a:chExt cx="1272406" cy="1224135"/>
          </a:xfrm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3" name="五边形 42"/>
            <p:cNvSpPr/>
            <p:nvPr/>
          </p:nvSpPr>
          <p:spPr>
            <a:xfrm rot="5400000">
              <a:off x="4012332" y="1133025"/>
              <a:ext cx="1224135" cy="1272406"/>
            </a:xfrm>
            <a:prstGeom prst="homePlate">
              <a:avLst>
                <a:gd name="adj" fmla="val 30368"/>
              </a:avLst>
            </a:prstGeom>
            <a:solidFill>
              <a:schemeClr val="accent1"/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TextBox 23"/>
            <p:cNvSpPr txBox="1"/>
            <p:nvPr/>
          </p:nvSpPr>
          <p:spPr>
            <a:xfrm>
              <a:off x="4372375" y="1347614"/>
              <a:ext cx="546171" cy="311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25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3928973" y="3300524"/>
            <a:ext cx="1272240" cy="1224135"/>
            <a:chOff x="4000897" y="3025007"/>
            <a:chExt cx="1272406" cy="1224135"/>
          </a:xfrm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6" name="五边形 45"/>
            <p:cNvSpPr/>
            <p:nvPr/>
          </p:nvSpPr>
          <p:spPr>
            <a:xfrm rot="16200000" flipV="1">
              <a:off x="4025032" y="3000871"/>
              <a:ext cx="1224135" cy="1272406"/>
            </a:xfrm>
            <a:prstGeom prst="homePlate">
              <a:avLst>
                <a:gd name="adj" fmla="val 30368"/>
              </a:avLst>
            </a:prstGeom>
            <a:solidFill>
              <a:schemeClr val="accent3"/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TextBox 26"/>
            <p:cNvSpPr txBox="1"/>
            <p:nvPr/>
          </p:nvSpPr>
          <p:spPr>
            <a:xfrm>
              <a:off x="4385075" y="3651188"/>
              <a:ext cx="546171" cy="3111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25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988031" y="2343211"/>
            <a:ext cx="1223976" cy="1272406"/>
            <a:chOff x="3059832" y="2067694"/>
            <a:chExt cx="1224135" cy="1272406"/>
          </a:xfrm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9" name="五边形 48"/>
            <p:cNvSpPr/>
            <p:nvPr/>
          </p:nvSpPr>
          <p:spPr>
            <a:xfrm>
              <a:off x="3059832" y="2067694"/>
              <a:ext cx="1224135" cy="1272406"/>
            </a:xfrm>
            <a:prstGeom prst="homePlate">
              <a:avLst>
                <a:gd name="adj" fmla="val 30368"/>
              </a:avLst>
            </a:prstGeom>
            <a:solidFill>
              <a:schemeClr val="tx2"/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TextBox 29"/>
            <p:cNvSpPr txBox="1"/>
            <p:nvPr/>
          </p:nvSpPr>
          <p:spPr>
            <a:xfrm rot="16200000">
              <a:off x="3125452" y="2531093"/>
              <a:ext cx="546100" cy="3111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25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871216" y="2314698"/>
            <a:ext cx="1223976" cy="1272406"/>
            <a:chOff x="4943262" y="2039181"/>
            <a:chExt cx="1224135" cy="1272406"/>
          </a:xfrm>
          <a:effectLst>
            <a:outerShdw blurRad="25400" dist="254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2" name="五边形 51"/>
            <p:cNvSpPr/>
            <p:nvPr/>
          </p:nvSpPr>
          <p:spPr>
            <a:xfrm flipH="1">
              <a:off x="4943262" y="2039181"/>
              <a:ext cx="1224135" cy="1272406"/>
            </a:xfrm>
            <a:prstGeom prst="homePlate">
              <a:avLst>
                <a:gd name="adj" fmla="val 30368"/>
              </a:avLst>
            </a:prstGeom>
            <a:solidFill>
              <a:schemeClr val="accent2"/>
            </a:soli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TextBox 32"/>
            <p:cNvSpPr txBox="1"/>
            <p:nvPr/>
          </p:nvSpPr>
          <p:spPr>
            <a:xfrm rot="16200000">
              <a:off x="5606281" y="2531093"/>
              <a:ext cx="546100" cy="3111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/>
              <a:r>
                <a:rPr lang="zh-CN" altLang="en-US" sz="1425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3822699" y="2267842"/>
            <a:ext cx="1365941" cy="1366118"/>
            <a:chOff x="3894609" y="1992325"/>
            <a:chExt cx="1366118" cy="1366118"/>
          </a:xfrm>
        </p:grpSpPr>
        <p:sp>
          <p:nvSpPr>
            <p:cNvPr id="55" name="椭圆 54"/>
            <p:cNvSpPr/>
            <p:nvPr/>
          </p:nvSpPr>
          <p:spPr>
            <a:xfrm>
              <a:off x="3894609" y="1992325"/>
              <a:ext cx="1366118" cy="1366118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6" name="Group 5"/>
            <p:cNvGrpSpPr>
              <a:grpSpLocks noChangeAspect="1"/>
            </p:cNvGrpSpPr>
            <p:nvPr/>
          </p:nvGrpSpPr>
          <p:grpSpPr bwMode="auto">
            <a:xfrm>
              <a:off x="4232275" y="2324100"/>
              <a:ext cx="690563" cy="728663"/>
              <a:chOff x="2666" y="1464"/>
              <a:chExt cx="435" cy="459"/>
            </a:xfrm>
          </p:grpSpPr>
          <p:sp>
            <p:nvSpPr>
              <p:cNvPr id="57" name="AutoShape 4"/>
              <p:cNvSpPr>
                <a:spLocks noChangeAspect="1" noChangeArrowheads="1" noTextEdit="1"/>
              </p:cNvSpPr>
              <p:nvPr/>
            </p:nvSpPr>
            <p:spPr bwMode="auto">
              <a:xfrm>
                <a:off x="2666" y="1464"/>
                <a:ext cx="435" cy="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6"/>
              <p:cNvSpPr/>
              <p:nvPr/>
            </p:nvSpPr>
            <p:spPr bwMode="auto">
              <a:xfrm>
                <a:off x="2828" y="1464"/>
                <a:ext cx="270" cy="331"/>
              </a:xfrm>
              <a:custGeom>
                <a:avLst/>
                <a:gdLst>
                  <a:gd name="T0" fmla="*/ 52 w 99"/>
                  <a:gd name="T1" fmla="*/ 26 h 121"/>
                  <a:gd name="T2" fmla="*/ 52 w 99"/>
                  <a:gd name="T3" fmla="*/ 0 h 121"/>
                  <a:gd name="T4" fmla="*/ 0 w 99"/>
                  <a:gd name="T5" fmla="*/ 45 h 121"/>
                  <a:gd name="T6" fmla="*/ 52 w 99"/>
                  <a:gd name="T7" fmla="*/ 91 h 121"/>
                  <a:gd name="T8" fmla="*/ 52 w 99"/>
                  <a:gd name="T9" fmla="*/ 63 h 121"/>
                  <a:gd name="T10" fmla="*/ 79 w 99"/>
                  <a:gd name="T11" fmla="*/ 94 h 121"/>
                  <a:gd name="T12" fmla="*/ 63 w 99"/>
                  <a:gd name="T13" fmla="*/ 121 h 121"/>
                  <a:gd name="T14" fmla="*/ 99 w 99"/>
                  <a:gd name="T15" fmla="*/ 74 h 121"/>
                  <a:gd name="T16" fmla="*/ 52 w 99"/>
                  <a:gd name="T17" fmla="*/ 2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121">
                    <a:moveTo>
                      <a:pt x="52" y="26"/>
                    </a:moveTo>
                    <a:cubicBezTo>
                      <a:pt x="52" y="0"/>
                      <a:pt x="52" y="0"/>
                      <a:pt x="52" y="0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52" y="91"/>
                      <a:pt x="52" y="91"/>
                      <a:pt x="52" y="91"/>
                    </a:cubicBezTo>
                    <a:cubicBezTo>
                      <a:pt x="52" y="63"/>
                      <a:pt x="52" y="63"/>
                      <a:pt x="52" y="63"/>
                    </a:cubicBezTo>
                    <a:cubicBezTo>
                      <a:pt x="67" y="66"/>
                      <a:pt x="79" y="78"/>
                      <a:pt x="79" y="94"/>
                    </a:cubicBezTo>
                    <a:cubicBezTo>
                      <a:pt x="79" y="106"/>
                      <a:pt x="73" y="116"/>
                      <a:pt x="63" y="121"/>
                    </a:cubicBezTo>
                    <a:cubicBezTo>
                      <a:pt x="84" y="115"/>
                      <a:pt x="99" y="97"/>
                      <a:pt x="99" y="74"/>
                    </a:cubicBezTo>
                    <a:cubicBezTo>
                      <a:pt x="99" y="48"/>
                      <a:pt x="78" y="27"/>
                      <a:pt x="52" y="2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7"/>
              <p:cNvSpPr/>
              <p:nvPr/>
            </p:nvSpPr>
            <p:spPr bwMode="auto">
              <a:xfrm>
                <a:off x="2669" y="1587"/>
                <a:ext cx="268" cy="333"/>
              </a:xfrm>
              <a:custGeom>
                <a:avLst/>
                <a:gdLst>
                  <a:gd name="T0" fmla="*/ 46 w 98"/>
                  <a:gd name="T1" fmla="*/ 95 h 122"/>
                  <a:gd name="T2" fmla="*/ 46 w 98"/>
                  <a:gd name="T3" fmla="*/ 122 h 122"/>
                  <a:gd name="T4" fmla="*/ 98 w 98"/>
                  <a:gd name="T5" fmla="*/ 76 h 122"/>
                  <a:gd name="T6" fmla="*/ 46 w 98"/>
                  <a:gd name="T7" fmla="*/ 30 h 122"/>
                  <a:gd name="T8" fmla="*/ 46 w 98"/>
                  <a:gd name="T9" fmla="*/ 58 h 122"/>
                  <a:gd name="T10" fmla="*/ 20 w 98"/>
                  <a:gd name="T11" fmla="*/ 27 h 122"/>
                  <a:gd name="T12" fmla="*/ 35 w 98"/>
                  <a:gd name="T13" fmla="*/ 0 h 122"/>
                  <a:gd name="T14" fmla="*/ 0 w 98"/>
                  <a:gd name="T15" fmla="*/ 47 h 122"/>
                  <a:gd name="T16" fmla="*/ 46 w 98"/>
                  <a:gd name="T17" fmla="*/ 95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" h="122">
                    <a:moveTo>
                      <a:pt x="46" y="95"/>
                    </a:moveTo>
                    <a:cubicBezTo>
                      <a:pt x="46" y="122"/>
                      <a:pt x="46" y="122"/>
                      <a:pt x="46" y="122"/>
                    </a:cubicBezTo>
                    <a:cubicBezTo>
                      <a:pt x="98" y="76"/>
                      <a:pt x="98" y="76"/>
                      <a:pt x="98" y="76"/>
                    </a:cubicBezTo>
                    <a:cubicBezTo>
                      <a:pt x="46" y="30"/>
                      <a:pt x="46" y="30"/>
                      <a:pt x="46" y="30"/>
                    </a:cubicBezTo>
                    <a:cubicBezTo>
                      <a:pt x="46" y="58"/>
                      <a:pt x="46" y="58"/>
                      <a:pt x="46" y="58"/>
                    </a:cubicBezTo>
                    <a:cubicBezTo>
                      <a:pt x="31" y="56"/>
                      <a:pt x="20" y="43"/>
                      <a:pt x="20" y="27"/>
                    </a:cubicBezTo>
                    <a:cubicBezTo>
                      <a:pt x="20" y="16"/>
                      <a:pt x="26" y="6"/>
                      <a:pt x="35" y="0"/>
                    </a:cubicBezTo>
                    <a:cubicBezTo>
                      <a:pt x="15" y="6"/>
                      <a:pt x="0" y="25"/>
                      <a:pt x="0" y="47"/>
                    </a:cubicBezTo>
                    <a:cubicBezTo>
                      <a:pt x="0" y="73"/>
                      <a:pt x="21" y="94"/>
                      <a:pt x="46" y="9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 b="1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cxnSp>
        <p:nvCxnSpPr>
          <p:cNvPr id="60" name="直接连接符 59"/>
          <p:cNvCxnSpPr/>
          <p:nvPr/>
        </p:nvCxnSpPr>
        <p:spPr>
          <a:xfrm flipH="1">
            <a:off x="2625367" y="1880442"/>
            <a:ext cx="1470872" cy="0"/>
          </a:xfrm>
          <a:prstGeom prst="line">
            <a:avLst/>
          </a:prstGeom>
          <a:ln w="6350">
            <a:solidFill>
              <a:schemeClr val="tx1"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1"/>
          <p:cNvSpPr>
            <a:spLocks noChangeArrowheads="1"/>
          </p:cNvSpPr>
          <p:nvPr/>
        </p:nvSpPr>
        <p:spPr bwMode="auto">
          <a:xfrm>
            <a:off x="659922" y="1559955"/>
            <a:ext cx="1893446" cy="897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5" rIns="91431" bIns="45715">
            <a:spAutoFit/>
          </a:bodyPr>
          <a:lstStyle/>
          <a:p>
            <a:pPr algn="just">
              <a:defRPr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105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 flipH="1">
            <a:off x="2625367" y="2984605"/>
            <a:ext cx="457250" cy="0"/>
          </a:xfrm>
          <a:prstGeom prst="line">
            <a:avLst/>
          </a:prstGeom>
          <a:ln w="6350">
            <a:solidFill>
              <a:schemeClr val="tx1"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矩形 1"/>
          <p:cNvSpPr>
            <a:spLocks noChangeArrowheads="1"/>
          </p:cNvSpPr>
          <p:nvPr/>
        </p:nvSpPr>
        <p:spPr bwMode="auto">
          <a:xfrm>
            <a:off x="659922" y="2664118"/>
            <a:ext cx="1893446" cy="897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5" rIns="91431" bIns="45715">
            <a:spAutoFit/>
          </a:bodyPr>
          <a:lstStyle/>
          <a:p>
            <a:pPr algn="just">
              <a:defRPr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105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 flipH="1">
            <a:off x="5979958" y="2984605"/>
            <a:ext cx="457250" cy="0"/>
          </a:xfrm>
          <a:prstGeom prst="line">
            <a:avLst/>
          </a:prstGeom>
          <a:ln w="6350">
            <a:solidFill>
              <a:schemeClr val="tx1"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1"/>
          <p:cNvSpPr>
            <a:spLocks noChangeArrowheads="1"/>
          </p:cNvSpPr>
          <p:nvPr/>
        </p:nvSpPr>
        <p:spPr bwMode="auto">
          <a:xfrm>
            <a:off x="6587962" y="2664118"/>
            <a:ext cx="1893446" cy="897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5" rIns="91431" bIns="45715">
            <a:spAutoFit/>
          </a:bodyPr>
          <a:lstStyle/>
          <a:p>
            <a:pPr algn="just">
              <a:defRPr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105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6" name="直接连接符 65"/>
          <p:cNvCxnSpPr/>
          <p:nvPr/>
        </p:nvCxnSpPr>
        <p:spPr>
          <a:xfrm flipH="1">
            <a:off x="5008550" y="4201025"/>
            <a:ext cx="1428659" cy="0"/>
          </a:xfrm>
          <a:prstGeom prst="line">
            <a:avLst/>
          </a:prstGeom>
          <a:ln w="6350">
            <a:solidFill>
              <a:schemeClr val="tx1">
                <a:alpha val="99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1"/>
          <p:cNvSpPr>
            <a:spLocks noChangeArrowheads="1"/>
          </p:cNvSpPr>
          <p:nvPr/>
        </p:nvSpPr>
        <p:spPr bwMode="auto">
          <a:xfrm>
            <a:off x="6587962" y="3880538"/>
            <a:ext cx="1893446" cy="8978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5" rIns="91431" bIns="45715">
            <a:spAutoFit/>
          </a:bodyPr>
          <a:lstStyle/>
          <a:p>
            <a:pPr algn="just">
              <a:defRPr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请在此处输入您的文本，或者复制您的文本粘贴到此处请在此处请在此处输入您的文本，或者复制您的文本粘贴请在此处输入您的文本，</a:t>
            </a:r>
            <a:endParaRPr lang="zh-CN" altLang="en-US" sz="1050" kern="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2" name="任意多边形 1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3" name="任意多边形 2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ldLvl="0" animBg="1"/>
      <p:bldP spid="61" grpId="0"/>
      <p:bldP spid="63" grpId="0"/>
      <p:bldP spid="65" grpId="0"/>
      <p:bldP spid="6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7" name="文本框 36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工作经验总结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40" name="直接连接符 39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4619053" y="3254746"/>
            <a:ext cx="2168230" cy="1352137"/>
            <a:chOff x="4547050" y="4164165"/>
            <a:chExt cx="2168512" cy="1352137"/>
          </a:xfrm>
        </p:grpSpPr>
        <p:sp>
          <p:nvSpPr>
            <p:cNvPr id="4" name="任意多边形 3"/>
            <p:cNvSpPr/>
            <p:nvPr/>
          </p:nvSpPr>
          <p:spPr>
            <a:xfrm>
              <a:off x="4547050" y="4164165"/>
              <a:ext cx="2168512" cy="1352137"/>
            </a:xfrm>
            <a:custGeom>
              <a:avLst/>
              <a:gdLst/>
              <a:ahLst/>
              <a:cxnLst/>
              <a:rect l="l" t="t" r="r" b="b"/>
              <a:pathLst>
                <a:path w="1706765" h="1064222">
                  <a:moveTo>
                    <a:pt x="1334493" y="0"/>
                  </a:moveTo>
                  <a:cubicBezTo>
                    <a:pt x="1577893" y="305214"/>
                    <a:pt x="1706886" y="681243"/>
                    <a:pt x="1706765" y="1064222"/>
                  </a:cubicBezTo>
                  <a:lnTo>
                    <a:pt x="0" y="1064222"/>
                  </a:lnTo>
                  <a:close/>
                </a:path>
              </a:pathLst>
            </a:custGeom>
            <a:solidFill>
              <a:schemeClr val="accent2"/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4"/>
            <p:cNvSpPr txBox="1"/>
            <p:nvPr/>
          </p:nvSpPr>
          <p:spPr>
            <a:xfrm rot="3640184">
              <a:off x="5941658" y="4837261"/>
              <a:ext cx="776607" cy="299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350" dirty="0">
                  <a:solidFill>
                    <a:schemeClr val="bg1"/>
                  </a:solidFill>
                </a:rPr>
                <a:t>标题</a:t>
              </a:r>
            </a:p>
          </p:txBody>
        </p:sp>
      </p:grpSp>
      <p:cxnSp>
        <p:nvCxnSpPr>
          <p:cNvPr id="17" name="直接连接符 16"/>
          <p:cNvCxnSpPr/>
          <p:nvPr/>
        </p:nvCxnSpPr>
        <p:spPr>
          <a:xfrm>
            <a:off x="1910661" y="2438221"/>
            <a:ext cx="2708393" cy="216866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4619054" y="1132040"/>
            <a:ext cx="0" cy="34748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4619054" y="2257963"/>
            <a:ext cx="2976772" cy="234891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2732699" y="2092010"/>
            <a:ext cx="1695306" cy="2168660"/>
            <a:chOff x="2660450" y="3001430"/>
            <a:chExt cx="1695527" cy="2168660"/>
          </a:xfrm>
        </p:grpSpPr>
        <p:sp>
          <p:nvSpPr>
            <p:cNvPr id="21" name="任意多边形 20"/>
            <p:cNvSpPr/>
            <p:nvPr/>
          </p:nvSpPr>
          <p:spPr>
            <a:xfrm>
              <a:off x="2660450" y="3001430"/>
              <a:ext cx="1695527" cy="2168660"/>
            </a:xfrm>
            <a:custGeom>
              <a:avLst/>
              <a:gdLst/>
              <a:ahLst/>
              <a:cxnLst/>
              <a:rect l="l" t="t" r="r" b="b"/>
              <a:pathLst>
                <a:path w="2255169" h="2884468">
                  <a:moveTo>
                    <a:pt x="2255169" y="0"/>
                  </a:moveTo>
                  <a:lnTo>
                    <a:pt x="2255169" y="2884468"/>
                  </a:lnTo>
                  <a:lnTo>
                    <a:pt x="0" y="1086032"/>
                  </a:lnTo>
                  <a:cubicBezTo>
                    <a:pt x="547309" y="399729"/>
                    <a:pt x="1377354" y="0"/>
                    <a:pt x="2255169" y="0"/>
                  </a:cubicBezTo>
                  <a:close/>
                </a:path>
              </a:pathLst>
            </a:custGeom>
            <a:solidFill>
              <a:schemeClr val="accent4"/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TextBox 10"/>
            <p:cNvSpPr txBox="1"/>
            <p:nvPr/>
          </p:nvSpPr>
          <p:spPr>
            <a:xfrm rot="19729423">
              <a:off x="3232196" y="3549263"/>
              <a:ext cx="776607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350" dirty="0">
                  <a:solidFill>
                    <a:schemeClr val="bg1"/>
                  </a:solidFill>
                </a:rPr>
                <a:t>标题</a:t>
              </a: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450823" y="3254746"/>
            <a:ext cx="2168230" cy="1352137"/>
            <a:chOff x="2378538" y="4164165"/>
            <a:chExt cx="2168512" cy="1352137"/>
          </a:xfrm>
        </p:grpSpPr>
        <p:sp>
          <p:nvSpPr>
            <p:cNvPr id="24" name="任意多边形 23"/>
            <p:cNvSpPr/>
            <p:nvPr/>
          </p:nvSpPr>
          <p:spPr>
            <a:xfrm>
              <a:off x="2378538" y="4164165"/>
              <a:ext cx="2168512" cy="1352137"/>
            </a:xfrm>
            <a:custGeom>
              <a:avLst/>
              <a:gdLst/>
              <a:ahLst/>
              <a:cxnLst/>
              <a:rect l="l" t="t" r="r" b="b"/>
              <a:pathLst>
                <a:path w="1706765" h="1064222">
                  <a:moveTo>
                    <a:pt x="372272" y="0"/>
                  </a:moveTo>
                  <a:lnTo>
                    <a:pt x="1706765" y="1064222"/>
                  </a:lnTo>
                  <a:lnTo>
                    <a:pt x="1" y="1064222"/>
                  </a:lnTo>
                  <a:cubicBezTo>
                    <a:pt x="-120" y="681243"/>
                    <a:pt x="128873" y="305214"/>
                    <a:pt x="372272" y="0"/>
                  </a:cubicBezTo>
                  <a:close/>
                </a:path>
              </a:pathLst>
            </a:custGeom>
            <a:solidFill>
              <a:schemeClr val="accent3"/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TextBox 13"/>
            <p:cNvSpPr txBox="1"/>
            <p:nvPr/>
          </p:nvSpPr>
          <p:spPr>
            <a:xfrm rot="18043251">
              <a:off x="2523107" y="4678172"/>
              <a:ext cx="776607" cy="403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025" dirty="0">
                  <a:solidFill>
                    <a:schemeClr val="bg1"/>
                  </a:solidFill>
                </a:rPr>
                <a:t>标题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619054" y="2448881"/>
            <a:ext cx="1695305" cy="2168660"/>
            <a:chOff x="4547051" y="3358301"/>
            <a:chExt cx="1695525" cy="2168660"/>
          </a:xfrm>
        </p:grpSpPr>
        <p:sp>
          <p:nvSpPr>
            <p:cNvPr id="27" name="任意多边形 26"/>
            <p:cNvSpPr/>
            <p:nvPr/>
          </p:nvSpPr>
          <p:spPr>
            <a:xfrm>
              <a:off x="4547051" y="3358301"/>
              <a:ext cx="1695525" cy="2168660"/>
            </a:xfrm>
            <a:custGeom>
              <a:avLst/>
              <a:gdLst/>
              <a:ahLst/>
              <a:cxnLst/>
              <a:rect l="l" t="t" r="r" b="b"/>
              <a:pathLst>
                <a:path w="2255168" h="2884468">
                  <a:moveTo>
                    <a:pt x="0" y="0"/>
                  </a:moveTo>
                  <a:cubicBezTo>
                    <a:pt x="877815" y="0"/>
                    <a:pt x="1707860" y="399729"/>
                    <a:pt x="2255168" y="1086032"/>
                  </a:cubicBezTo>
                  <a:lnTo>
                    <a:pt x="0" y="2884468"/>
                  </a:lnTo>
                  <a:close/>
                </a:path>
              </a:pathLst>
            </a:custGeom>
            <a:solidFill>
              <a:schemeClr val="accent3"/>
            </a:solidFill>
            <a:ln w="63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35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TextBox 16"/>
            <p:cNvSpPr txBox="1"/>
            <p:nvPr/>
          </p:nvSpPr>
          <p:spPr>
            <a:xfrm rot="1679910">
              <a:off x="4956079" y="3726908"/>
              <a:ext cx="776607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1350" dirty="0">
                  <a:solidFill>
                    <a:schemeClr val="bg1"/>
                  </a:solidFill>
                </a:rPr>
                <a:t>标题</a:t>
              </a:r>
            </a:p>
          </p:txBody>
        </p:sp>
      </p:grpSp>
      <p:sp>
        <p:nvSpPr>
          <p:cNvPr id="29" name="TextBox 17"/>
          <p:cNvSpPr txBox="1"/>
          <p:nvPr/>
        </p:nvSpPr>
        <p:spPr>
          <a:xfrm>
            <a:off x="684075" y="3018016"/>
            <a:ext cx="1839223" cy="1059180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这里根据您的需要输入介绍文本，这里根据您的需要输入介绍文本，这里根据您的需要输入介绍文本。</a:t>
            </a:r>
          </a:p>
        </p:txBody>
      </p:sp>
      <p:sp>
        <p:nvSpPr>
          <p:cNvPr id="30" name="TextBox 18"/>
          <p:cNvSpPr txBox="1"/>
          <p:nvPr/>
        </p:nvSpPr>
        <p:spPr>
          <a:xfrm>
            <a:off x="1738176" y="1335581"/>
            <a:ext cx="1839223" cy="817245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这里根据您的需要输入介绍文本，这里根据您的需要输入介绍文本。</a:t>
            </a:r>
          </a:p>
        </p:txBody>
      </p:sp>
      <p:sp>
        <p:nvSpPr>
          <p:cNvPr id="31" name="TextBox 19"/>
          <p:cNvSpPr txBox="1"/>
          <p:nvPr/>
        </p:nvSpPr>
        <p:spPr>
          <a:xfrm>
            <a:off x="5187828" y="1530843"/>
            <a:ext cx="1839223" cy="817245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这里根据您的需要输入介绍文本，这里根据您的需要输入介绍文本。</a:t>
            </a:r>
          </a:p>
        </p:txBody>
      </p:sp>
      <p:sp>
        <p:nvSpPr>
          <p:cNvPr id="32" name="TextBox 20"/>
          <p:cNvSpPr txBox="1"/>
          <p:nvPr/>
        </p:nvSpPr>
        <p:spPr>
          <a:xfrm>
            <a:off x="6875957" y="3040177"/>
            <a:ext cx="1839223" cy="1059180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这里根据您的需要输入介绍文本，这里根据您的需要输入介绍文本，这里根据您的需要输入介绍文本。</a:t>
            </a: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5" name="任意多边形 4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7" name="文本框 36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工作经验总结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40" name="直接连接符 39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16"/>
          <p:cNvSpPr/>
          <p:nvPr/>
        </p:nvSpPr>
        <p:spPr bwMode="auto">
          <a:xfrm>
            <a:off x="915130" y="1780113"/>
            <a:ext cx="2915656" cy="2808313"/>
          </a:xfrm>
          <a:prstGeom prst="rect">
            <a:avLst/>
          </a:prstGeom>
          <a:solidFill>
            <a:schemeClr val="tx2">
              <a:alpha val="8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8179" tIns="49089" rIns="98179" bIns="49089" numCol="1" rtlCol="0" anchor="t" anchorCtr="0" compatLnSpc="1"/>
          <a:lstStyle/>
          <a:p>
            <a:pPr algn="ctr" defTabSz="1308735" fontAlgn="base">
              <a:spcBef>
                <a:spcPct val="0"/>
              </a:spcBef>
              <a:spcAft>
                <a:spcPct val="0"/>
              </a:spcAft>
            </a:pPr>
            <a:endParaRPr lang="en-US" sz="60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34" name="Freeform 6"/>
          <p:cNvSpPr/>
          <p:nvPr/>
        </p:nvSpPr>
        <p:spPr bwMode="auto">
          <a:xfrm>
            <a:off x="4291677" y="1647707"/>
            <a:ext cx="1199721" cy="2940719"/>
          </a:xfrm>
          <a:custGeom>
            <a:avLst/>
            <a:gdLst>
              <a:gd name="T0" fmla="*/ 617 w 1235"/>
              <a:gd name="T1" fmla="*/ 0 h 3683"/>
              <a:gd name="T2" fmla="*/ 681 w 1235"/>
              <a:gd name="T3" fmla="*/ 4 h 3683"/>
              <a:gd name="T4" fmla="*/ 742 w 1235"/>
              <a:gd name="T5" fmla="*/ 13 h 3683"/>
              <a:gd name="T6" fmla="*/ 801 w 1235"/>
              <a:gd name="T7" fmla="*/ 28 h 3683"/>
              <a:gd name="T8" fmla="*/ 858 w 1235"/>
              <a:gd name="T9" fmla="*/ 49 h 3683"/>
              <a:gd name="T10" fmla="*/ 912 w 1235"/>
              <a:gd name="T11" fmla="*/ 76 h 3683"/>
              <a:gd name="T12" fmla="*/ 962 w 1235"/>
              <a:gd name="T13" fmla="*/ 106 h 3683"/>
              <a:gd name="T14" fmla="*/ 1010 w 1235"/>
              <a:gd name="T15" fmla="*/ 142 h 3683"/>
              <a:gd name="T16" fmla="*/ 1054 w 1235"/>
              <a:gd name="T17" fmla="*/ 182 h 3683"/>
              <a:gd name="T18" fmla="*/ 1093 w 1235"/>
              <a:gd name="T19" fmla="*/ 226 h 3683"/>
              <a:gd name="T20" fmla="*/ 1129 w 1235"/>
              <a:gd name="T21" fmla="*/ 273 h 3683"/>
              <a:gd name="T22" fmla="*/ 1161 w 1235"/>
              <a:gd name="T23" fmla="*/ 323 h 3683"/>
              <a:gd name="T24" fmla="*/ 1186 w 1235"/>
              <a:gd name="T25" fmla="*/ 378 h 3683"/>
              <a:gd name="T26" fmla="*/ 1207 w 1235"/>
              <a:gd name="T27" fmla="*/ 434 h 3683"/>
              <a:gd name="T28" fmla="*/ 1222 w 1235"/>
              <a:gd name="T29" fmla="*/ 493 h 3683"/>
              <a:gd name="T30" fmla="*/ 1231 w 1235"/>
              <a:gd name="T31" fmla="*/ 555 h 3683"/>
              <a:gd name="T32" fmla="*/ 1235 w 1235"/>
              <a:gd name="T33" fmla="*/ 618 h 3683"/>
              <a:gd name="T34" fmla="*/ 1233 w 1235"/>
              <a:gd name="T35" fmla="*/ 658 h 3683"/>
              <a:gd name="T36" fmla="*/ 1233 w 1235"/>
              <a:gd name="T37" fmla="*/ 3683 h 3683"/>
              <a:gd name="T38" fmla="*/ 0 w 1235"/>
              <a:gd name="T39" fmla="*/ 3683 h 3683"/>
              <a:gd name="T40" fmla="*/ 0 w 1235"/>
              <a:gd name="T41" fmla="*/ 607 h 3683"/>
              <a:gd name="T42" fmla="*/ 1 w 1235"/>
              <a:gd name="T43" fmla="*/ 607 h 3683"/>
              <a:gd name="T44" fmla="*/ 6 w 1235"/>
              <a:gd name="T45" fmla="*/ 540 h 3683"/>
              <a:gd name="T46" fmla="*/ 17 w 1235"/>
              <a:gd name="T47" fmla="*/ 477 h 3683"/>
              <a:gd name="T48" fmla="*/ 35 w 1235"/>
              <a:gd name="T49" fmla="*/ 415 h 3683"/>
              <a:gd name="T50" fmla="*/ 59 w 1235"/>
              <a:gd name="T51" fmla="*/ 356 h 3683"/>
              <a:gd name="T52" fmla="*/ 89 w 1235"/>
              <a:gd name="T53" fmla="*/ 301 h 3683"/>
              <a:gd name="T54" fmla="*/ 123 w 1235"/>
              <a:gd name="T55" fmla="*/ 248 h 3683"/>
              <a:gd name="T56" fmla="*/ 164 w 1235"/>
              <a:gd name="T57" fmla="*/ 200 h 3683"/>
              <a:gd name="T58" fmla="*/ 208 w 1235"/>
              <a:gd name="T59" fmla="*/ 156 h 3683"/>
              <a:gd name="T60" fmla="*/ 257 w 1235"/>
              <a:gd name="T61" fmla="*/ 117 h 3683"/>
              <a:gd name="T62" fmla="*/ 309 w 1235"/>
              <a:gd name="T63" fmla="*/ 83 h 3683"/>
              <a:gd name="T64" fmla="*/ 365 w 1235"/>
              <a:gd name="T65" fmla="*/ 54 h 3683"/>
              <a:gd name="T66" fmla="*/ 425 w 1235"/>
              <a:gd name="T67" fmla="*/ 32 h 3683"/>
              <a:gd name="T68" fmla="*/ 486 w 1235"/>
              <a:gd name="T69" fmla="*/ 15 h 3683"/>
              <a:gd name="T70" fmla="*/ 551 w 1235"/>
              <a:gd name="T71" fmla="*/ 4 h 3683"/>
              <a:gd name="T72" fmla="*/ 617 w 1235"/>
              <a:gd name="T73" fmla="*/ 0 h 3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35" h="3683">
                <a:moveTo>
                  <a:pt x="617" y="0"/>
                </a:moveTo>
                <a:lnTo>
                  <a:pt x="681" y="4"/>
                </a:lnTo>
                <a:lnTo>
                  <a:pt x="742" y="13"/>
                </a:lnTo>
                <a:lnTo>
                  <a:pt x="801" y="28"/>
                </a:lnTo>
                <a:lnTo>
                  <a:pt x="858" y="49"/>
                </a:lnTo>
                <a:lnTo>
                  <a:pt x="912" y="76"/>
                </a:lnTo>
                <a:lnTo>
                  <a:pt x="962" y="106"/>
                </a:lnTo>
                <a:lnTo>
                  <a:pt x="1010" y="142"/>
                </a:lnTo>
                <a:lnTo>
                  <a:pt x="1054" y="182"/>
                </a:lnTo>
                <a:lnTo>
                  <a:pt x="1093" y="226"/>
                </a:lnTo>
                <a:lnTo>
                  <a:pt x="1129" y="273"/>
                </a:lnTo>
                <a:lnTo>
                  <a:pt x="1161" y="323"/>
                </a:lnTo>
                <a:lnTo>
                  <a:pt x="1186" y="378"/>
                </a:lnTo>
                <a:lnTo>
                  <a:pt x="1207" y="434"/>
                </a:lnTo>
                <a:lnTo>
                  <a:pt x="1222" y="493"/>
                </a:lnTo>
                <a:lnTo>
                  <a:pt x="1231" y="555"/>
                </a:lnTo>
                <a:lnTo>
                  <a:pt x="1235" y="618"/>
                </a:lnTo>
                <a:lnTo>
                  <a:pt x="1233" y="658"/>
                </a:lnTo>
                <a:lnTo>
                  <a:pt x="1233" y="3683"/>
                </a:lnTo>
                <a:lnTo>
                  <a:pt x="0" y="3683"/>
                </a:lnTo>
                <a:lnTo>
                  <a:pt x="0" y="607"/>
                </a:lnTo>
                <a:lnTo>
                  <a:pt x="1" y="607"/>
                </a:lnTo>
                <a:lnTo>
                  <a:pt x="6" y="540"/>
                </a:lnTo>
                <a:lnTo>
                  <a:pt x="17" y="477"/>
                </a:lnTo>
                <a:lnTo>
                  <a:pt x="35" y="415"/>
                </a:lnTo>
                <a:lnTo>
                  <a:pt x="59" y="356"/>
                </a:lnTo>
                <a:lnTo>
                  <a:pt x="89" y="301"/>
                </a:lnTo>
                <a:lnTo>
                  <a:pt x="123" y="248"/>
                </a:lnTo>
                <a:lnTo>
                  <a:pt x="164" y="200"/>
                </a:lnTo>
                <a:lnTo>
                  <a:pt x="208" y="156"/>
                </a:lnTo>
                <a:lnTo>
                  <a:pt x="257" y="117"/>
                </a:lnTo>
                <a:lnTo>
                  <a:pt x="309" y="83"/>
                </a:lnTo>
                <a:lnTo>
                  <a:pt x="365" y="54"/>
                </a:lnTo>
                <a:lnTo>
                  <a:pt x="425" y="32"/>
                </a:lnTo>
                <a:lnTo>
                  <a:pt x="486" y="15"/>
                </a:lnTo>
                <a:lnTo>
                  <a:pt x="551" y="4"/>
                </a:lnTo>
                <a:lnTo>
                  <a:pt x="617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</a:ln>
          <a:effectLst>
            <a:outerShdw algn="tl" rotWithShape="0">
              <a:prstClr val="black"/>
            </a:outerShdw>
          </a:effectLst>
        </p:spPr>
        <p:txBody>
          <a:bodyPr vert="horz" wrap="square" lIns="98179" tIns="49089" rIns="98179" bIns="49089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250" ker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graphicFrame>
        <p:nvGraphicFramePr>
          <p:cNvPr id="35" name="Chart 71"/>
          <p:cNvGraphicFramePr/>
          <p:nvPr/>
        </p:nvGraphicFramePr>
        <p:xfrm>
          <a:off x="4244392" y="1676553"/>
          <a:ext cx="1294291" cy="1191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5"/>
          <p:cNvSpPr/>
          <p:nvPr/>
        </p:nvSpPr>
        <p:spPr bwMode="auto">
          <a:xfrm>
            <a:off x="4610224" y="2213400"/>
            <a:ext cx="578951" cy="32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75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Condensed Light" pitchFamily="34" charset="0"/>
                <a:sym typeface="Open Sans Cond Light" charset="0"/>
              </a:rPr>
              <a:t>65%</a:t>
            </a:r>
          </a:p>
        </p:txBody>
      </p:sp>
      <p:grpSp>
        <p:nvGrpSpPr>
          <p:cNvPr id="3" name="Group 16"/>
          <p:cNvGrpSpPr/>
          <p:nvPr/>
        </p:nvGrpSpPr>
        <p:grpSpPr bwMode="auto">
          <a:xfrm>
            <a:off x="1134633" y="2030607"/>
            <a:ext cx="2477478" cy="2256237"/>
            <a:chOff x="0" y="0"/>
            <a:chExt cx="3600" cy="3790"/>
          </a:xfrm>
        </p:grpSpPr>
        <p:sp>
          <p:nvSpPr>
            <p:cNvPr id="4" name="Rectangle 17"/>
            <p:cNvSpPr/>
            <p:nvPr/>
          </p:nvSpPr>
          <p:spPr bwMode="auto">
            <a:xfrm>
              <a:off x="0" y="952"/>
              <a:ext cx="3600" cy="2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此处添加详细文本描述，建议与标题相关并符合整体语言风格，语言描述尽量简洁生动。尽量将每页幻灯片的字数控制在</a:t>
              </a:r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200</a:t>
              </a:r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字以内，据统计每页幻灯片的最好控制在</a:t>
              </a:r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5</a:t>
              </a:r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分钟之内。此处添加详细文本描述</a:t>
              </a: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  <a:p>
              <a:pPr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altLang="zh-CN" sz="9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endParaRPr>
            </a:p>
            <a:p>
              <a:pPr fontAlgn="base">
                <a:lnSpc>
                  <a:spcPct val="12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建议与标题相关并符合整体语言风格，语言描述尽量简洁生动。尽量将每页幻灯片的字数控制在</a:t>
              </a:r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200</a:t>
              </a:r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字以内，据统计每页幻灯片的最好控制在</a:t>
              </a:r>
              <a:r>
                <a:rPr lang="en-US" altLang="zh-CN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5</a:t>
              </a:r>
              <a:r>
                <a:rPr lang="zh-CN" altLang="en-US" sz="9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Light" charset="0"/>
                  <a:sym typeface="Lato Light" charset="0"/>
                </a:rPr>
                <a:t>分钟之内。</a:t>
              </a:r>
            </a:p>
          </p:txBody>
        </p:sp>
        <p:sp>
          <p:nvSpPr>
            <p:cNvPr id="5" name="Rectangle 18"/>
            <p:cNvSpPr/>
            <p:nvPr/>
          </p:nvSpPr>
          <p:spPr bwMode="auto">
            <a:xfrm>
              <a:off x="0" y="0"/>
              <a:ext cx="3600" cy="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175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Bebas Neue" charset="0"/>
                  <a:sym typeface="Bebas Neue" charset="0"/>
                </a:rPr>
                <a:t>单击此处添加标题</a:t>
              </a:r>
            </a:p>
          </p:txBody>
        </p:sp>
      </p:grpSp>
      <p:sp>
        <p:nvSpPr>
          <p:cNvPr id="6" name="Freeform 6"/>
          <p:cNvSpPr/>
          <p:nvPr/>
        </p:nvSpPr>
        <p:spPr bwMode="auto">
          <a:xfrm>
            <a:off x="5676444" y="1647707"/>
            <a:ext cx="1199721" cy="2940719"/>
          </a:xfrm>
          <a:custGeom>
            <a:avLst/>
            <a:gdLst>
              <a:gd name="T0" fmla="*/ 617 w 1235"/>
              <a:gd name="T1" fmla="*/ 0 h 3683"/>
              <a:gd name="T2" fmla="*/ 681 w 1235"/>
              <a:gd name="T3" fmla="*/ 4 h 3683"/>
              <a:gd name="T4" fmla="*/ 742 w 1235"/>
              <a:gd name="T5" fmla="*/ 13 h 3683"/>
              <a:gd name="T6" fmla="*/ 801 w 1235"/>
              <a:gd name="T7" fmla="*/ 28 h 3683"/>
              <a:gd name="T8" fmla="*/ 858 w 1235"/>
              <a:gd name="T9" fmla="*/ 49 h 3683"/>
              <a:gd name="T10" fmla="*/ 912 w 1235"/>
              <a:gd name="T11" fmla="*/ 76 h 3683"/>
              <a:gd name="T12" fmla="*/ 962 w 1235"/>
              <a:gd name="T13" fmla="*/ 106 h 3683"/>
              <a:gd name="T14" fmla="*/ 1010 w 1235"/>
              <a:gd name="T15" fmla="*/ 142 h 3683"/>
              <a:gd name="T16" fmla="*/ 1054 w 1235"/>
              <a:gd name="T17" fmla="*/ 182 h 3683"/>
              <a:gd name="T18" fmla="*/ 1093 w 1235"/>
              <a:gd name="T19" fmla="*/ 226 h 3683"/>
              <a:gd name="T20" fmla="*/ 1129 w 1235"/>
              <a:gd name="T21" fmla="*/ 273 h 3683"/>
              <a:gd name="T22" fmla="*/ 1161 w 1235"/>
              <a:gd name="T23" fmla="*/ 323 h 3683"/>
              <a:gd name="T24" fmla="*/ 1186 w 1235"/>
              <a:gd name="T25" fmla="*/ 378 h 3683"/>
              <a:gd name="T26" fmla="*/ 1207 w 1235"/>
              <a:gd name="T27" fmla="*/ 434 h 3683"/>
              <a:gd name="T28" fmla="*/ 1222 w 1235"/>
              <a:gd name="T29" fmla="*/ 493 h 3683"/>
              <a:gd name="T30" fmla="*/ 1231 w 1235"/>
              <a:gd name="T31" fmla="*/ 555 h 3683"/>
              <a:gd name="T32" fmla="*/ 1235 w 1235"/>
              <a:gd name="T33" fmla="*/ 618 h 3683"/>
              <a:gd name="T34" fmla="*/ 1233 w 1235"/>
              <a:gd name="T35" fmla="*/ 658 h 3683"/>
              <a:gd name="T36" fmla="*/ 1233 w 1235"/>
              <a:gd name="T37" fmla="*/ 3683 h 3683"/>
              <a:gd name="T38" fmla="*/ 0 w 1235"/>
              <a:gd name="T39" fmla="*/ 3683 h 3683"/>
              <a:gd name="T40" fmla="*/ 0 w 1235"/>
              <a:gd name="T41" fmla="*/ 607 h 3683"/>
              <a:gd name="T42" fmla="*/ 1 w 1235"/>
              <a:gd name="T43" fmla="*/ 607 h 3683"/>
              <a:gd name="T44" fmla="*/ 6 w 1235"/>
              <a:gd name="T45" fmla="*/ 540 h 3683"/>
              <a:gd name="T46" fmla="*/ 17 w 1235"/>
              <a:gd name="T47" fmla="*/ 477 h 3683"/>
              <a:gd name="T48" fmla="*/ 35 w 1235"/>
              <a:gd name="T49" fmla="*/ 415 h 3683"/>
              <a:gd name="T50" fmla="*/ 59 w 1235"/>
              <a:gd name="T51" fmla="*/ 356 h 3683"/>
              <a:gd name="T52" fmla="*/ 89 w 1235"/>
              <a:gd name="T53" fmla="*/ 301 h 3683"/>
              <a:gd name="T54" fmla="*/ 123 w 1235"/>
              <a:gd name="T55" fmla="*/ 248 h 3683"/>
              <a:gd name="T56" fmla="*/ 164 w 1235"/>
              <a:gd name="T57" fmla="*/ 200 h 3683"/>
              <a:gd name="T58" fmla="*/ 208 w 1235"/>
              <a:gd name="T59" fmla="*/ 156 h 3683"/>
              <a:gd name="T60" fmla="*/ 257 w 1235"/>
              <a:gd name="T61" fmla="*/ 117 h 3683"/>
              <a:gd name="T62" fmla="*/ 309 w 1235"/>
              <a:gd name="T63" fmla="*/ 83 h 3683"/>
              <a:gd name="T64" fmla="*/ 365 w 1235"/>
              <a:gd name="T65" fmla="*/ 54 h 3683"/>
              <a:gd name="T66" fmla="*/ 425 w 1235"/>
              <a:gd name="T67" fmla="*/ 32 h 3683"/>
              <a:gd name="T68" fmla="*/ 486 w 1235"/>
              <a:gd name="T69" fmla="*/ 15 h 3683"/>
              <a:gd name="T70" fmla="*/ 551 w 1235"/>
              <a:gd name="T71" fmla="*/ 4 h 3683"/>
              <a:gd name="T72" fmla="*/ 617 w 1235"/>
              <a:gd name="T73" fmla="*/ 0 h 3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35" h="3683">
                <a:moveTo>
                  <a:pt x="617" y="0"/>
                </a:moveTo>
                <a:lnTo>
                  <a:pt x="681" y="4"/>
                </a:lnTo>
                <a:lnTo>
                  <a:pt x="742" y="13"/>
                </a:lnTo>
                <a:lnTo>
                  <a:pt x="801" y="28"/>
                </a:lnTo>
                <a:lnTo>
                  <a:pt x="858" y="49"/>
                </a:lnTo>
                <a:lnTo>
                  <a:pt x="912" y="76"/>
                </a:lnTo>
                <a:lnTo>
                  <a:pt x="962" y="106"/>
                </a:lnTo>
                <a:lnTo>
                  <a:pt x="1010" y="142"/>
                </a:lnTo>
                <a:lnTo>
                  <a:pt x="1054" y="182"/>
                </a:lnTo>
                <a:lnTo>
                  <a:pt x="1093" y="226"/>
                </a:lnTo>
                <a:lnTo>
                  <a:pt x="1129" y="273"/>
                </a:lnTo>
                <a:lnTo>
                  <a:pt x="1161" y="323"/>
                </a:lnTo>
                <a:lnTo>
                  <a:pt x="1186" y="378"/>
                </a:lnTo>
                <a:lnTo>
                  <a:pt x="1207" y="434"/>
                </a:lnTo>
                <a:lnTo>
                  <a:pt x="1222" y="493"/>
                </a:lnTo>
                <a:lnTo>
                  <a:pt x="1231" y="555"/>
                </a:lnTo>
                <a:lnTo>
                  <a:pt x="1235" y="618"/>
                </a:lnTo>
                <a:lnTo>
                  <a:pt x="1233" y="658"/>
                </a:lnTo>
                <a:lnTo>
                  <a:pt x="1233" y="3683"/>
                </a:lnTo>
                <a:lnTo>
                  <a:pt x="0" y="3683"/>
                </a:lnTo>
                <a:lnTo>
                  <a:pt x="0" y="607"/>
                </a:lnTo>
                <a:lnTo>
                  <a:pt x="1" y="607"/>
                </a:lnTo>
                <a:lnTo>
                  <a:pt x="6" y="540"/>
                </a:lnTo>
                <a:lnTo>
                  <a:pt x="17" y="477"/>
                </a:lnTo>
                <a:lnTo>
                  <a:pt x="35" y="415"/>
                </a:lnTo>
                <a:lnTo>
                  <a:pt x="59" y="356"/>
                </a:lnTo>
                <a:lnTo>
                  <a:pt x="89" y="301"/>
                </a:lnTo>
                <a:lnTo>
                  <a:pt x="123" y="248"/>
                </a:lnTo>
                <a:lnTo>
                  <a:pt x="164" y="200"/>
                </a:lnTo>
                <a:lnTo>
                  <a:pt x="208" y="156"/>
                </a:lnTo>
                <a:lnTo>
                  <a:pt x="257" y="117"/>
                </a:lnTo>
                <a:lnTo>
                  <a:pt x="309" y="83"/>
                </a:lnTo>
                <a:lnTo>
                  <a:pt x="365" y="54"/>
                </a:lnTo>
                <a:lnTo>
                  <a:pt x="425" y="32"/>
                </a:lnTo>
                <a:lnTo>
                  <a:pt x="486" y="15"/>
                </a:lnTo>
                <a:lnTo>
                  <a:pt x="551" y="4"/>
                </a:lnTo>
                <a:lnTo>
                  <a:pt x="617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algn="tl" rotWithShape="0">
              <a:prstClr val="black"/>
            </a:outerShdw>
          </a:effectLst>
        </p:spPr>
        <p:txBody>
          <a:bodyPr vert="horz" wrap="square" lIns="98179" tIns="49089" rIns="98179" bIns="49089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250" ker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graphicFrame>
        <p:nvGraphicFramePr>
          <p:cNvPr id="41" name="Chart 116"/>
          <p:cNvGraphicFramePr/>
          <p:nvPr/>
        </p:nvGraphicFramePr>
        <p:xfrm>
          <a:off x="5629160" y="1676553"/>
          <a:ext cx="1294291" cy="1191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2" name="Rectangle 5"/>
          <p:cNvSpPr/>
          <p:nvPr/>
        </p:nvSpPr>
        <p:spPr bwMode="auto">
          <a:xfrm>
            <a:off x="5994992" y="2213400"/>
            <a:ext cx="578951" cy="32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7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Condensed Light" pitchFamily="34" charset="0"/>
                <a:sym typeface="Open Sans Cond Light" charset="0"/>
              </a:rPr>
              <a:t>50%</a:t>
            </a:r>
          </a:p>
        </p:txBody>
      </p:sp>
      <p:sp>
        <p:nvSpPr>
          <p:cNvPr id="43" name="Freeform 6"/>
          <p:cNvSpPr/>
          <p:nvPr/>
        </p:nvSpPr>
        <p:spPr bwMode="auto">
          <a:xfrm>
            <a:off x="7061213" y="1647707"/>
            <a:ext cx="1199721" cy="2940719"/>
          </a:xfrm>
          <a:custGeom>
            <a:avLst/>
            <a:gdLst>
              <a:gd name="T0" fmla="*/ 617 w 1235"/>
              <a:gd name="T1" fmla="*/ 0 h 3683"/>
              <a:gd name="T2" fmla="*/ 681 w 1235"/>
              <a:gd name="T3" fmla="*/ 4 h 3683"/>
              <a:gd name="T4" fmla="*/ 742 w 1235"/>
              <a:gd name="T5" fmla="*/ 13 h 3683"/>
              <a:gd name="T6" fmla="*/ 801 w 1235"/>
              <a:gd name="T7" fmla="*/ 28 h 3683"/>
              <a:gd name="T8" fmla="*/ 858 w 1235"/>
              <a:gd name="T9" fmla="*/ 49 h 3683"/>
              <a:gd name="T10" fmla="*/ 912 w 1235"/>
              <a:gd name="T11" fmla="*/ 76 h 3683"/>
              <a:gd name="T12" fmla="*/ 962 w 1235"/>
              <a:gd name="T13" fmla="*/ 106 h 3683"/>
              <a:gd name="T14" fmla="*/ 1010 w 1235"/>
              <a:gd name="T15" fmla="*/ 142 h 3683"/>
              <a:gd name="T16" fmla="*/ 1054 w 1235"/>
              <a:gd name="T17" fmla="*/ 182 h 3683"/>
              <a:gd name="T18" fmla="*/ 1093 w 1235"/>
              <a:gd name="T19" fmla="*/ 226 h 3683"/>
              <a:gd name="T20" fmla="*/ 1129 w 1235"/>
              <a:gd name="T21" fmla="*/ 273 h 3683"/>
              <a:gd name="T22" fmla="*/ 1161 w 1235"/>
              <a:gd name="T23" fmla="*/ 323 h 3683"/>
              <a:gd name="T24" fmla="*/ 1186 w 1235"/>
              <a:gd name="T25" fmla="*/ 378 h 3683"/>
              <a:gd name="T26" fmla="*/ 1207 w 1235"/>
              <a:gd name="T27" fmla="*/ 434 h 3683"/>
              <a:gd name="T28" fmla="*/ 1222 w 1235"/>
              <a:gd name="T29" fmla="*/ 493 h 3683"/>
              <a:gd name="T30" fmla="*/ 1231 w 1235"/>
              <a:gd name="T31" fmla="*/ 555 h 3683"/>
              <a:gd name="T32" fmla="*/ 1235 w 1235"/>
              <a:gd name="T33" fmla="*/ 618 h 3683"/>
              <a:gd name="T34" fmla="*/ 1233 w 1235"/>
              <a:gd name="T35" fmla="*/ 658 h 3683"/>
              <a:gd name="T36" fmla="*/ 1233 w 1235"/>
              <a:gd name="T37" fmla="*/ 3683 h 3683"/>
              <a:gd name="T38" fmla="*/ 0 w 1235"/>
              <a:gd name="T39" fmla="*/ 3683 h 3683"/>
              <a:gd name="T40" fmla="*/ 0 w 1235"/>
              <a:gd name="T41" fmla="*/ 607 h 3683"/>
              <a:gd name="T42" fmla="*/ 1 w 1235"/>
              <a:gd name="T43" fmla="*/ 607 h 3683"/>
              <a:gd name="T44" fmla="*/ 6 w 1235"/>
              <a:gd name="T45" fmla="*/ 540 h 3683"/>
              <a:gd name="T46" fmla="*/ 17 w 1235"/>
              <a:gd name="T47" fmla="*/ 477 h 3683"/>
              <a:gd name="T48" fmla="*/ 35 w 1235"/>
              <a:gd name="T49" fmla="*/ 415 h 3683"/>
              <a:gd name="T50" fmla="*/ 59 w 1235"/>
              <a:gd name="T51" fmla="*/ 356 h 3683"/>
              <a:gd name="T52" fmla="*/ 89 w 1235"/>
              <a:gd name="T53" fmla="*/ 301 h 3683"/>
              <a:gd name="T54" fmla="*/ 123 w 1235"/>
              <a:gd name="T55" fmla="*/ 248 h 3683"/>
              <a:gd name="T56" fmla="*/ 164 w 1235"/>
              <a:gd name="T57" fmla="*/ 200 h 3683"/>
              <a:gd name="T58" fmla="*/ 208 w 1235"/>
              <a:gd name="T59" fmla="*/ 156 h 3683"/>
              <a:gd name="T60" fmla="*/ 257 w 1235"/>
              <a:gd name="T61" fmla="*/ 117 h 3683"/>
              <a:gd name="T62" fmla="*/ 309 w 1235"/>
              <a:gd name="T63" fmla="*/ 83 h 3683"/>
              <a:gd name="T64" fmla="*/ 365 w 1235"/>
              <a:gd name="T65" fmla="*/ 54 h 3683"/>
              <a:gd name="T66" fmla="*/ 425 w 1235"/>
              <a:gd name="T67" fmla="*/ 32 h 3683"/>
              <a:gd name="T68" fmla="*/ 486 w 1235"/>
              <a:gd name="T69" fmla="*/ 15 h 3683"/>
              <a:gd name="T70" fmla="*/ 551 w 1235"/>
              <a:gd name="T71" fmla="*/ 4 h 3683"/>
              <a:gd name="T72" fmla="*/ 617 w 1235"/>
              <a:gd name="T73" fmla="*/ 0 h 36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35" h="3683">
                <a:moveTo>
                  <a:pt x="617" y="0"/>
                </a:moveTo>
                <a:lnTo>
                  <a:pt x="681" y="4"/>
                </a:lnTo>
                <a:lnTo>
                  <a:pt x="742" y="13"/>
                </a:lnTo>
                <a:lnTo>
                  <a:pt x="801" y="28"/>
                </a:lnTo>
                <a:lnTo>
                  <a:pt x="858" y="49"/>
                </a:lnTo>
                <a:lnTo>
                  <a:pt x="912" y="76"/>
                </a:lnTo>
                <a:lnTo>
                  <a:pt x="962" y="106"/>
                </a:lnTo>
                <a:lnTo>
                  <a:pt x="1010" y="142"/>
                </a:lnTo>
                <a:lnTo>
                  <a:pt x="1054" y="182"/>
                </a:lnTo>
                <a:lnTo>
                  <a:pt x="1093" y="226"/>
                </a:lnTo>
                <a:lnTo>
                  <a:pt x="1129" y="273"/>
                </a:lnTo>
                <a:lnTo>
                  <a:pt x="1161" y="323"/>
                </a:lnTo>
                <a:lnTo>
                  <a:pt x="1186" y="378"/>
                </a:lnTo>
                <a:lnTo>
                  <a:pt x="1207" y="434"/>
                </a:lnTo>
                <a:lnTo>
                  <a:pt x="1222" y="493"/>
                </a:lnTo>
                <a:lnTo>
                  <a:pt x="1231" y="555"/>
                </a:lnTo>
                <a:lnTo>
                  <a:pt x="1235" y="618"/>
                </a:lnTo>
                <a:lnTo>
                  <a:pt x="1233" y="658"/>
                </a:lnTo>
                <a:lnTo>
                  <a:pt x="1233" y="3683"/>
                </a:lnTo>
                <a:lnTo>
                  <a:pt x="0" y="3683"/>
                </a:lnTo>
                <a:lnTo>
                  <a:pt x="0" y="607"/>
                </a:lnTo>
                <a:lnTo>
                  <a:pt x="1" y="607"/>
                </a:lnTo>
                <a:lnTo>
                  <a:pt x="6" y="540"/>
                </a:lnTo>
                <a:lnTo>
                  <a:pt x="17" y="477"/>
                </a:lnTo>
                <a:lnTo>
                  <a:pt x="35" y="415"/>
                </a:lnTo>
                <a:lnTo>
                  <a:pt x="59" y="356"/>
                </a:lnTo>
                <a:lnTo>
                  <a:pt x="89" y="301"/>
                </a:lnTo>
                <a:lnTo>
                  <a:pt x="123" y="248"/>
                </a:lnTo>
                <a:lnTo>
                  <a:pt x="164" y="200"/>
                </a:lnTo>
                <a:lnTo>
                  <a:pt x="208" y="156"/>
                </a:lnTo>
                <a:lnTo>
                  <a:pt x="257" y="117"/>
                </a:lnTo>
                <a:lnTo>
                  <a:pt x="309" y="83"/>
                </a:lnTo>
                <a:lnTo>
                  <a:pt x="365" y="54"/>
                </a:lnTo>
                <a:lnTo>
                  <a:pt x="425" y="32"/>
                </a:lnTo>
                <a:lnTo>
                  <a:pt x="486" y="15"/>
                </a:lnTo>
                <a:lnTo>
                  <a:pt x="551" y="4"/>
                </a:lnTo>
                <a:lnTo>
                  <a:pt x="617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  <a:effectLst>
            <a:outerShdw algn="tl" rotWithShape="0">
              <a:prstClr val="black"/>
            </a:outerShdw>
          </a:effectLst>
        </p:spPr>
        <p:txBody>
          <a:bodyPr vert="horz" wrap="square" lIns="98179" tIns="49089" rIns="98179" bIns="49089" numCol="1" anchor="t" anchorCtr="0" compatLnSpc="1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250" ker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graphicFrame>
        <p:nvGraphicFramePr>
          <p:cNvPr id="44" name="Chart 123"/>
          <p:cNvGraphicFramePr/>
          <p:nvPr/>
        </p:nvGraphicFramePr>
        <p:xfrm>
          <a:off x="7013927" y="1676553"/>
          <a:ext cx="1294291" cy="1191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5" name="Rectangle 5"/>
          <p:cNvSpPr/>
          <p:nvPr/>
        </p:nvSpPr>
        <p:spPr bwMode="auto">
          <a:xfrm>
            <a:off x="7379760" y="2213400"/>
            <a:ext cx="578951" cy="32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75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Condensed Light" pitchFamily="34" charset="0"/>
                <a:sym typeface="Open Sans Cond Light" charset="0"/>
              </a:rPr>
              <a:t>35%</a:t>
            </a:r>
          </a:p>
        </p:txBody>
      </p:sp>
      <p:grpSp>
        <p:nvGrpSpPr>
          <p:cNvPr id="46" name="Group 9"/>
          <p:cNvGrpSpPr/>
          <p:nvPr/>
        </p:nvGrpSpPr>
        <p:grpSpPr>
          <a:xfrm>
            <a:off x="7170121" y="2874061"/>
            <a:ext cx="938616" cy="1579845"/>
            <a:chOff x="7199723" y="2873610"/>
            <a:chExt cx="927240" cy="1579845"/>
          </a:xfrm>
        </p:grpSpPr>
        <p:grpSp>
          <p:nvGrpSpPr>
            <p:cNvPr id="47" name="Group 2"/>
            <p:cNvGrpSpPr/>
            <p:nvPr/>
          </p:nvGrpSpPr>
          <p:grpSpPr bwMode="auto">
            <a:xfrm>
              <a:off x="7199723" y="2873610"/>
              <a:ext cx="927240" cy="1127079"/>
              <a:chOff x="1104" y="-105"/>
              <a:chExt cx="3724" cy="1420"/>
            </a:xfrm>
          </p:grpSpPr>
          <p:sp>
            <p:nvSpPr>
              <p:cNvPr id="49" name="Rectangle 4"/>
              <p:cNvSpPr/>
              <p:nvPr/>
            </p:nvSpPr>
            <p:spPr bwMode="auto">
              <a:xfrm>
                <a:off x="1104" y="337"/>
                <a:ext cx="3724" cy="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algn="ctr" fontAlgn="base">
                  <a:lnSpc>
                    <a:spcPct val="114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9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 Condensed Light" pitchFamily="34" charset="0"/>
                    <a:sym typeface="Open Sans Cond Light" charset="0"/>
                  </a:rPr>
                  <a:t>此处添加详细文本描述，建议与标题相关并符合整体语言风格，语言描述尽量简洁生动。</a:t>
                </a:r>
              </a:p>
            </p:txBody>
          </p:sp>
          <p:sp>
            <p:nvSpPr>
              <p:cNvPr id="50" name="Rectangle 5"/>
              <p:cNvSpPr/>
              <p:nvPr/>
            </p:nvSpPr>
            <p:spPr bwMode="auto">
              <a:xfrm>
                <a:off x="1104" y="-105"/>
                <a:ext cx="3544" cy="3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b"/>
              <a:lstStyle/>
              <a:p>
                <a:pPr algn="ctr" fontAlgn="base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1350" b="1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 Condensed Light" pitchFamily="34" charset="0"/>
                    <a:sym typeface="Open Sans Cond Light" charset="0"/>
                  </a:rPr>
                  <a:t>添加标题</a:t>
                </a:r>
              </a:p>
            </p:txBody>
          </p:sp>
        </p:grpSp>
        <p:sp>
          <p:nvSpPr>
            <p:cNvPr id="48" name="Freeform 6"/>
            <p:cNvSpPr>
              <a:spLocks noEditPoints="1"/>
            </p:cNvSpPr>
            <p:nvPr/>
          </p:nvSpPr>
          <p:spPr bwMode="auto">
            <a:xfrm>
              <a:off x="7511718" y="4125212"/>
              <a:ext cx="300642" cy="328243"/>
            </a:xfrm>
            <a:custGeom>
              <a:avLst/>
              <a:gdLst>
                <a:gd name="T0" fmla="*/ 129 w 129"/>
                <a:gd name="T1" fmla="*/ 32 h 141"/>
                <a:gd name="T2" fmla="*/ 126 w 129"/>
                <a:gd name="T3" fmla="*/ 35 h 141"/>
                <a:gd name="T4" fmla="*/ 117 w 129"/>
                <a:gd name="T5" fmla="*/ 35 h 141"/>
                <a:gd name="T6" fmla="*/ 117 w 129"/>
                <a:gd name="T7" fmla="*/ 122 h 141"/>
                <a:gd name="T8" fmla="*/ 103 w 129"/>
                <a:gd name="T9" fmla="*/ 141 h 141"/>
                <a:gd name="T10" fmla="*/ 26 w 129"/>
                <a:gd name="T11" fmla="*/ 141 h 141"/>
                <a:gd name="T12" fmla="*/ 12 w 129"/>
                <a:gd name="T13" fmla="*/ 123 h 141"/>
                <a:gd name="T14" fmla="*/ 12 w 129"/>
                <a:gd name="T15" fmla="*/ 35 h 141"/>
                <a:gd name="T16" fmla="*/ 3 w 129"/>
                <a:gd name="T17" fmla="*/ 35 h 141"/>
                <a:gd name="T18" fmla="*/ 0 w 129"/>
                <a:gd name="T19" fmla="*/ 32 h 141"/>
                <a:gd name="T20" fmla="*/ 0 w 129"/>
                <a:gd name="T21" fmla="*/ 27 h 141"/>
                <a:gd name="T22" fmla="*/ 3 w 129"/>
                <a:gd name="T23" fmla="*/ 24 h 141"/>
                <a:gd name="T24" fmla="*/ 31 w 129"/>
                <a:gd name="T25" fmla="*/ 24 h 141"/>
                <a:gd name="T26" fmla="*/ 38 w 129"/>
                <a:gd name="T27" fmla="*/ 8 h 141"/>
                <a:gd name="T28" fmla="*/ 50 w 129"/>
                <a:gd name="T29" fmla="*/ 0 h 141"/>
                <a:gd name="T30" fmla="*/ 79 w 129"/>
                <a:gd name="T31" fmla="*/ 0 h 141"/>
                <a:gd name="T32" fmla="*/ 91 w 129"/>
                <a:gd name="T33" fmla="*/ 8 h 141"/>
                <a:gd name="T34" fmla="*/ 98 w 129"/>
                <a:gd name="T35" fmla="*/ 24 h 141"/>
                <a:gd name="T36" fmla="*/ 126 w 129"/>
                <a:gd name="T37" fmla="*/ 24 h 141"/>
                <a:gd name="T38" fmla="*/ 129 w 129"/>
                <a:gd name="T39" fmla="*/ 27 h 141"/>
                <a:gd name="T40" fmla="*/ 129 w 129"/>
                <a:gd name="T41" fmla="*/ 32 h 141"/>
                <a:gd name="T42" fmla="*/ 106 w 129"/>
                <a:gd name="T43" fmla="*/ 35 h 141"/>
                <a:gd name="T44" fmla="*/ 23 w 129"/>
                <a:gd name="T45" fmla="*/ 35 h 141"/>
                <a:gd name="T46" fmla="*/ 23 w 129"/>
                <a:gd name="T47" fmla="*/ 122 h 141"/>
                <a:gd name="T48" fmla="*/ 26 w 129"/>
                <a:gd name="T49" fmla="*/ 129 h 141"/>
                <a:gd name="T50" fmla="*/ 103 w 129"/>
                <a:gd name="T51" fmla="*/ 129 h 141"/>
                <a:gd name="T52" fmla="*/ 106 w 129"/>
                <a:gd name="T53" fmla="*/ 122 h 141"/>
                <a:gd name="T54" fmla="*/ 106 w 129"/>
                <a:gd name="T55" fmla="*/ 35 h 141"/>
                <a:gd name="T56" fmla="*/ 47 w 129"/>
                <a:gd name="T57" fmla="*/ 109 h 141"/>
                <a:gd name="T58" fmla="*/ 44 w 129"/>
                <a:gd name="T59" fmla="*/ 112 h 141"/>
                <a:gd name="T60" fmla="*/ 38 w 129"/>
                <a:gd name="T61" fmla="*/ 112 h 141"/>
                <a:gd name="T62" fmla="*/ 35 w 129"/>
                <a:gd name="T63" fmla="*/ 109 h 141"/>
                <a:gd name="T64" fmla="*/ 35 w 129"/>
                <a:gd name="T65" fmla="*/ 56 h 141"/>
                <a:gd name="T66" fmla="*/ 38 w 129"/>
                <a:gd name="T67" fmla="*/ 53 h 141"/>
                <a:gd name="T68" fmla="*/ 44 w 129"/>
                <a:gd name="T69" fmla="*/ 53 h 141"/>
                <a:gd name="T70" fmla="*/ 47 w 129"/>
                <a:gd name="T71" fmla="*/ 56 h 141"/>
                <a:gd name="T72" fmla="*/ 47 w 129"/>
                <a:gd name="T73" fmla="*/ 109 h 141"/>
                <a:gd name="T74" fmla="*/ 85 w 129"/>
                <a:gd name="T75" fmla="*/ 24 h 141"/>
                <a:gd name="T76" fmla="*/ 81 w 129"/>
                <a:gd name="T77" fmla="*/ 13 h 141"/>
                <a:gd name="T78" fmla="*/ 79 w 129"/>
                <a:gd name="T79" fmla="*/ 12 h 141"/>
                <a:gd name="T80" fmla="*/ 50 w 129"/>
                <a:gd name="T81" fmla="*/ 12 h 141"/>
                <a:gd name="T82" fmla="*/ 48 w 129"/>
                <a:gd name="T83" fmla="*/ 13 h 141"/>
                <a:gd name="T84" fmla="*/ 44 w 129"/>
                <a:gd name="T85" fmla="*/ 24 h 141"/>
                <a:gd name="T86" fmla="*/ 85 w 129"/>
                <a:gd name="T87" fmla="*/ 24 h 141"/>
                <a:gd name="T88" fmla="*/ 70 w 129"/>
                <a:gd name="T89" fmla="*/ 109 h 141"/>
                <a:gd name="T90" fmla="*/ 67 w 129"/>
                <a:gd name="T91" fmla="*/ 112 h 141"/>
                <a:gd name="T92" fmla="*/ 62 w 129"/>
                <a:gd name="T93" fmla="*/ 112 h 141"/>
                <a:gd name="T94" fmla="*/ 59 w 129"/>
                <a:gd name="T95" fmla="*/ 109 h 141"/>
                <a:gd name="T96" fmla="*/ 59 w 129"/>
                <a:gd name="T97" fmla="*/ 56 h 141"/>
                <a:gd name="T98" fmla="*/ 62 w 129"/>
                <a:gd name="T99" fmla="*/ 53 h 141"/>
                <a:gd name="T100" fmla="*/ 67 w 129"/>
                <a:gd name="T101" fmla="*/ 53 h 141"/>
                <a:gd name="T102" fmla="*/ 70 w 129"/>
                <a:gd name="T103" fmla="*/ 56 h 141"/>
                <a:gd name="T104" fmla="*/ 70 w 129"/>
                <a:gd name="T105" fmla="*/ 109 h 141"/>
                <a:gd name="T106" fmla="*/ 94 w 129"/>
                <a:gd name="T107" fmla="*/ 109 h 141"/>
                <a:gd name="T108" fmla="*/ 91 w 129"/>
                <a:gd name="T109" fmla="*/ 112 h 141"/>
                <a:gd name="T110" fmla="*/ 85 w 129"/>
                <a:gd name="T111" fmla="*/ 112 h 141"/>
                <a:gd name="T112" fmla="*/ 82 w 129"/>
                <a:gd name="T113" fmla="*/ 109 h 141"/>
                <a:gd name="T114" fmla="*/ 82 w 129"/>
                <a:gd name="T115" fmla="*/ 56 h 141"/>
                <a:gd name="T116" fmla="*/ 85 w 129"/>
                <a:gd name="T117" fmla="*/ 53 h 141"/>
                <a:gd name="T118" fmla="*/ 91 w 129"/>
                <a:gd name="T119" fmla="*/ 53 h 141"/>
                <a:gd name="T120" fmla="*/ 94 w 129"/>
                <a:gd name="T121" fmla="*/ 56 h 141"/>
                <a:gd name="T122" fmla="*/ 94 w 129"/>
                <a:gd name="T123" fmla="*/ 10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9" h="141">
                  <a:moveTo>
                    <a:pt x="129" y="32"/>
                  </a:moveTo>
                  <a:cubicBezTo>
                    <a:pt x="129" y="34"/>
                    <a:pt x="128" y="35"/>
                    <a:pt x="126" y="35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7" y="122"/>
                    <a:pt x="117" y="122"/>
                    <a:pt x="117" y="122"/>
                  </a:cubicBezTo>
                  <a:cubicBezTo>
                    <a:pt x="117" y="132"/>
                    <a:pt x="111" y="141"/>
                    <a:pt x="103" y="141"/>
                  </a:cubicBezTo>
                  <a:cubicBezTo>
                    <a:pt x="26" y="141"/>
                    <a:pt x="26" y="141"/>
                    <a:pt x="26" y="141"/>
                  </a:cubicBezTo>
                  <a:cubicBezTo>
                    <a:pt x="18" y="141"/>
                    <a:pt x="12" y="133"/>
                    <a:pt x="12" y="123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5"/>
                    <a:pt x="0" y="34"/>
                    <a:pt x="0" y="32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5"/>
                    <a:pt x="1" y="24"/>
                    <a:pt x="3" y="24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40" y="4"/>
                    <a:pt x="45" y="0"/>
                    <a:pt x="50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4" y="0"/>
                    <a:pt x="89" y="4"/>
                    <a:pt x="91" y="8"/>
                  </a:cubicBezTo>
                  <a:cubicBezTo>
                    <a:pt x="98" y="24"/>
                    <a:pt x="98" y="24"/>
                    <a:pt x="98" y="24"/>
                  </a:cubicBezTo>
                  <a:cubicBezTo>
                    <a:pt x="126" y="24"/>
                    <a:pt x="126" y="24"/>
                    <a:pt x="126" y="24"/>
                  </a:cubicBezTo>
                  <a:cubicBezTo>
                    <a:pt x="128" y="24"/>
                    <a:pt x="129" y="25"/>
                    <a:pt x="129" y="27"/>
                  </a:cubicBezTo>
                  <a:lnTo>
                    <a:pt x="129" y="32"/>
                  </a:lnTo>
                  <a:close/>
                  <a:moveTo>
                    <a:pt x="106" y="35"/>
                  </a:moveTo>
                  <a:cubicBezTo>
                    <a:pt x="23" y="35"/>
                    <a:pt x="23" y="35"/>
                    <a:pt x="23" y="35"/>
                  </a:cubicBezTo>
                  <a:cubicBezTo>
                    <a:pt x="23" y="122"/>
                    <a:pt x="23" y="122"/>
                    <a:pt x="23" y="122"/>
                  </a:cubicBezTo>
                  <a:cubicBezTo>
                    <a:pt x="23" y="127"/>
                    <a:pt x="26" y="129"/>
                    <a:pt x="26" y="129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3" y="129"/>
                    <a:pt x="106" y="127"/>
                    <a:pt x="106" y="122"/>
                  </a:cubicBezTo>
                  <a:lnTo>
                    <a:pt x="106" y="35"/>
                  </a:lnTo>
                  <a:close/>
                  <a:moveTo>
                    <a:pt x="47" y="109"/>
                  </a:moveTo>
                  <a:cubicBezTo>
                    <a:pt x="47" y="110"/>
                    <a:pt x="46" y="112"/>
                    <a:pt x="44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6" y="112"/>
                    <a:pt x="35" y="110"/>
                    <a:pt x="35" y="109"/>
                  </a:cubicBezTo>
                  <a:cubicBezTo>
                    <a:pt x="35" y="56"/>
                    <a:pt x="35" y="56"/>
                    <a:pt x="35" y="56"/>
                  </a:cubicBezTo>
                  <a:cubicBezTo>
                    <a:pt x="35" y="54"/>
                    <a:pt x="36" y="53"/>
                    <a:pt x="38" y="53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6" y="53"/>
                    <a:pt x="47" y="54"/>
                    <a:pt x="47" y="56"/>
                  </a:cubicBezTo>
                  <a:lnTo>
                    <a:pt x="47" y="109"/>
                  </a:lnTo>
                  <a:close/>
                  <a:moveTo>
                    <a:pt x="85" y="24"/>
                  </a:moveTo>
                  <a:cubicBezTo>
                    <a:pt x="81" y="13"/>
                    <a:pt x="81" y="13"/>
                    <a:pt x="81" y="13"/>
                  </a:cubicBezTo>
                  <a:cubicBezTo>
                    <a:pt x="80" y="13"/>
                    <a:pt x="80" y="12"/>
                    <a:pt x="79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3"/>
                    <a:pt x="48" y="13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85" y="24"/>
                  </a:lnTo>
                  <a:close/>
                  <a:moveTo>
                    <a:pt x="70" y="109"/>
                  </a:moveTo>
                  <a:cubicBezTo>
                    <a:pt x="70" y="110"/>
                    <a:pt x="69" y="112"/>
                    <a:pt x="67" y="112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60" y="112"/>
                    <a:pt x="59" y="110"/>
                    <a:pt x="59" y="109"/>
                  </a:cubicBezTo>
                  <a:cubicBezTo>
                    <a:pt x="59" y="56"/>
                    <a:pt x="59" y="56"/>
                    <a:pt x="59" y="56"/>
                  </a:cubicBezTo>
                  <a:cubicBezTo>
                    <a:pt x="59" y="54"/>
                    <a:pt x="60" y="53"/>
                    <a:pt x="62" y="53"/>
                  </a:cubicBezTo>
                  <a:cubicBezTo>
                    <a:pt x="67" y="53"/>
                    <a:pt x="67" y="53"/>
                    <a:pt x="67" y="53"/>
                  </a:cubicBezTo>
                  <a:cubicBezTo>
                    <a:pt x="69" y="53"/>
                    <a:pt x="70" y="54"/>
                    <a:pt x="70" y="56"/>
                  </a:cubicBezTo>
                  <a:lnTo>
                    <a:pt x="70" y="109"/>
                  </a:lnTo>
                  <a:close/>
                  <a:moveTo>
                    <a:pt x="94" y="109"/>
                  </a:moveTo>
                  <a:cubicBezTo>
                    <a:pt x="94" y="110"/>
                    <a:pt x="93" y="112"/>
                    <a:pt x="91" y="112"/>
                  </a:cubicBezTo>
                  <a:cubicBezTo>
                    <a:pt x="85" y="112"/>
                    <a:pt x="85" y="112"/>
                    <a:pt x="85" y="112"/>
                  </a:cubicBezTo>
                  <a:cubicBezTo>
                    <a:pt x="83" y="112"/>
                    <a:pt x="82" y="110"/>
                    <a:pt x="82" y="109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2" y="54"/>
                    <a:pt x="83" y="53"/>
                    <a:pt x="85" y="53"/>
                  </a:cubicBezTo>
                  <a:cubicBezTo>
                    <a:pt x="91" y="53"/>
                    <a:pt x="91" y="53"/>
                    <a:pt x="91" y="53"/>
                  </a:cubicBezTo>
                  <a:cubicBezTo>
                    <a:pt x="93" y="53"/>
                    <a:pt x="94" y="54"/>
                    <a:pt x="94" y="56"/>
                  </a:cubicBezTo>
                  <a:lnTo>
                    <a:pt x="94" y="1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250" ker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endParaRPr>
            </a:p>
          </p:txBody>
        </p:sp>
      </p:grpSp>
      <p:grpSp>
        <p:nvGrpSpPr>
          <p:cNvPr id="51" name="Group 8"/>
          <p:cNvGrpSpPr/>
          <p:nvPr/>
        </p:nvGrpSpPr>
        <p:grpSpPr>
          <a:xfrm>
            <a:off x="5790432" y="2868347"/>
            <a:ext cx="938616" cy="1558108"/>
            <a:chOff x="5831738" y="2873610"/>
            <a:chExt cx="927240" cy="1558107"/>
          </a:xfrm>
        </p:grpSpPr>
        <p:grpSp>
          <p:nvGrpSpPr>
            <p:cNvPr id="52" name="Group 2"/>
            <p:cNvGrpSpPr/>
            <p:nvPr/>
          </p:nvGrpSpPr>
          <p:grpSpPr bwMode="auto">
            <a:xfrm>
              <a:off x="5831738" y="2873610"/>
              <a:ext cx="927240" cy="1127079"/>
              <a:chOff x="1104" y="-105"/>
              <a:chExt cx="3724" cy="1420"/>
            </a:xfrm>
          </p:grpSpPr>
          <p:sp>
            <p:nvSpPr>
              <p:cNvPr id="54" name="Rectangle 4"/>
              <p:cNvSpPr/>
              <p:nvPr/>
            </p:nvSpPr>
            <p:spPr bwMode="auto">
              <a:xfrm>
                <a:off x="1104" y="337"/>
                <a:ext cx="3724" cy="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algn="ctr" fontAlgn="base">
                  <a:lnSpc>
                    <a:spcPct val="114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9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 Condensed Light" pitchFamily="34" charset="0"/>
                    <a:sym typeface="Open Sans Cond Light" charset="0"/>
                  </a:rPr>
                  <a:t>此处添加详细文本描述，建议与标题相关并符合整体语言风格，语言描述尽量简洁生动。</a:t>
                </a:r>
              </a:p>
            </p:txBody>
          </p:sp>
          <p:sp>
            <p:nvSpPr>
              <p:cNvPr id="55" name="Rectangle 5"/>
              <p:cNvSpPr/>
              <p:nvPr/>
            </p:nvSpPr>
            <p:spPr bwMode="auto">
              <a:xfrm>
                <a:off x="1104" y="-105"/>
                <a:ext cx="3544" cy="3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b"/>
              <a:lstStyle/>
              <a:p>
                <a:pPr algn="ctr" fontAlgn="base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1350" b="1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 Condensed Light" pitchFamily="34" charset="0"/>
                    <a:sym typeface="Open Sans Cond Light" charset="0"/>
                  </a:rPr>
                  <a:t>添加标题</a:t>
                </a:r>
              </a:p>
            </p:txBody>
          </p:sp>
        </p:grpSp>
        <p:sp>
          <p:nvSpPr>
            <p:cNvPr id="53" name="Freeform 7"/>
            <p:cNvSpPr>
              <a:spLocks noEditPoints="1"/>
            </p:cNvSpPr>
            <p:nvPr/>
          </p:nvSpPr>
          <p:spPr bwMode="auto">
            <a:xfrm>
              <a:off x="6120539" y="4131075"/>
              <a:ext cx="381471" cy="300642"/>
            </a:xfrm>
            <a:custGeom>
              <a:avLst/>
              <a:gdLst>
                <a:gd name="T0" fmla="*/ 117 w 164"/>
                <a:gd name="T1" fmla="*/ 37 h 129"/>
                <a:gd name="T2" fmla="*/ 82 w 164"/>
                <a:gd name="T3" fmla="*/ 27 h 129"/>
                <a:gd name="T4" fmla="*/ 47 w 164"/>
                <a:gd name="T5" fmla="*/ 37 h 129"/>
                <a:gd name="T6" fmla="*/ 0 w 164"/>
                <a:gd name="T7" fmla="*/ 36 h 129"/>
                <a:gd name="T8" fmla="*/ 164 w 164"/>
                <a:gd name="T9" fmla="*/ 36 h 129"/>
                <a:gd name="T10" fmla="*/ 0 w 164"/>
                <a:gd name="T11" fmla="*/ 52 h 129"/>
                <a:gd name="T12" fmla="*/ 47 w 164"/>
                <a:gd name="T13" fmla="*/ 41 h 129"/>
                <a:gd name="T14" fmla="*/ 41 w 164"/>
                <a:gd name="T15" fmla="*/ 58 h 129"/>
                <a:gd name="T16" fmla="*/ 0 w 164"/>
                <a:gd name="T17" fmla="*/ 52 h 129"/>
                <a:gd name="T18" fmla="*/ 20 w 164"/>
                <a:gd name="T19" fmla="*/ 93 h 129"/>
                <a:gd name="T20" fmla="*/ 0 w 164"/>
                <a:gd name="T21" fmla="*/ 91 h 129"/>
                <a:gd name="T22" fmla="*/ 2 w 164"/>
                <a:gd name="T23" fmla="*/ 70 h 129"/>
                <a:gd name="T24" fmla="*/ 23 w 164"/>
                <a:gd name="T25" fmla="*/ 73 h 129"/>
                <a:gd name="T26" fmla="*/ 41 w 164"/>
                <a:gd name="T27" fmla="*/ 126 h 129"/>
                <a:gd name="T28" fmla="*/ 20 w 164"/>
                <a:gd name="T29" fmla="*/ 129 h 129"/>
                <a:gd name="T30" fmla="*/ 17 w 164"/>
                <a:gd name="T31" fmla="*/ 108 h 129"/>
                <a:gd name="T32" fmla="*/ 38 w 164"/>
                <a:gd name="T33" fmla="*/ 105 h 129"/>
                <a:gd name="T34" fmla="*/ 41 w 164"/>
                <a:gd name="T35" fmla="*/ 126 h 129"/>
                <a:gd name="T36" fmla="*/ 55 w 164"/>
                <a:gd name="T37" fmla="*/ 93 h 129"/>
                <a:gd name="T38" fmla="*/ 35 w 164"/>
                <a:gd name="T39" fmla="*/ 91 h 129"/>
                <a:gd name="T40" fmla="*/ 38 w 164"/>
                <a:gd name="T41" fmla="*/ 70 h 129"/>
                <a:gd name="T42" fmla="*/ 58 w 164"/>
                <a:gd name="T43" fmla="*/ 73 h 129"/>
                <a:gd name="T44" fmla="*/ 76 w 164"/>
                <a:gd name="T45" fmla="*/ 126 h 129"/>
                <a:gd name="T46" fmla="*/ 55 w 164"/>
                <a:gd name="T47" fmla="*/ 129 h 129"/>
                <a:gd name="T48" fmla="*/ 52 w 164"/>
                <a:gd name="T49" fmla="*/ 108 h 129"/>
                <a:gd name="T50" fmla="*/ 73 w 164"/>
                <a:gd name="T51" fmla="*/ 105 h 129"/>
                <a:gd name="T52" fmla="*/ 76 w 164"/>
                <a:gd name="T53" fmla="*/ 126 h 129"/>
                <a:gd name="T54" fmla="*/ 90 w 164"/>
                <a:gd name="T55" fmla="*/ 93 h 129"/>
                <a:gd name="T56" fmla="*/ 70 w 164"/>
                <a:gd name="T57" fmla="*/ 91 h 129"/>
                <a:gd name="T58" fmla="*/ 73 w 164"/>
                <a:gd name="T59" fmla="*/ 70 h 129"/>
                <a:gd name="T60" fmla="*/ 93 w 164"/>
                <a:gd name="T61" fmla="*/ 73 h 129"/>
                <a:gd name="T62" fmla="*/ 111 w 164"/>
                <a:gd name="T63" fmla="*/ 126 h 129"/>
                <a:gd name="T64" fmla="*/ 90 w 164"/>
                <a:gd name="T65" fmla="*/ 129 h 129"/>
                <a:gd name="T66" fmla="*/ 87 w 164"/>
                <a:gd name="T67" fmla="*/ 108 h 129"/>
                <a:gd name="T68" fmla="*/ 108 w 164"/>
                <a:gd name="T69" fmla="*/ 105 h 129"/>
                <a:gd name="T70" fmla="*/ 111 w 164"/>
                <a:gd name="T71" fmla="*/ 126 h 129"/>
                <a:gd name="T72" fmla="*/ 126 w 164"/>
                <a:gd name="T73" fmla="*/ 93 h 129"/>
                <a:gd name="T74" fmla="*/ 105 w 164"/>
                <a:gd name="T75" fmla="*/ 91 h 129"/>
                <a:gd name="T76" fmla="*/ 108 w 164"/>
                <a:gd name="T77" fmla="*/ 70 h 129"/>
                <a:gd name="T78" fmla="*/ 128 w 164"/>
                <a:gd name="T79" fmla="*/ 73 h 129"/>
                <a:gd name="T80" fmla="*/ 164 w 164"/>
                <a:gd name="T81" fmla="*/ 52 h 129"/>
                <a:gd name="T82" fmla="*/ 122 w 164"/>
                <a:gd name="T83" fmla="*/ 58 h 129"/>
                <a:gd name="T84" fmla="*/ 117 w 164"/>
                <a:gd name="T85" fmla="*/ 41 h 129"/>
                <a:gd name="T86" fmla="*/ 164 w 164"/>
                <a:gd name="T87" fmla="*/ 52 h 129"/>
                <a:gd name="T88" fmla="*/ 143 w 164"/>
                <a:gd name="T89" fmla="*/ 129 h 129"/>
                <a:gd name="T90" fmla="*/ 123 w 164"/>
                <a:gd name="T91" fmla="*/ 126 h 129"/>
                <a:gd name="T92" fmla="*/ 126 w 164"/>
                <a:gd name="T93" fmla="*/ 105 h 129"/>
                <a:gd name="T94" fmla="*/ 146 w 164"/>
                <a:gd name="T95" fmla="*/ 108 h 129"/>
                <a:gd name="T96" fmla="*/ 164 w 164"/>
                <a:gd name="T97" fmla="*/ 91 h 129"/>
                <a:gd name="T98" fmla="*/ 143 w 164"/>
                <a:gd name="T99" fmla="*/ 93 h 129"/>
                <a:gd name="T100" fmla="*/ 140 w 164"/>
                <a:gd name="T101" fmla="*/ 73 h 129"/>
                <a:gd name="T102" fmla="*/ 161 w 164"/>
                <a:gd name="T103" fmla="*/ 70 h 129"/>
                <a:gd name="T104" fmla="*/ 164 w 164"/>
                <a:gd name="T105" fmla="*/ 91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64" h="129">
                  <a:moveTo>
                    <a:pt x="164" y="37"/>
                  </a:moveTo>
                  <a:cubicBezTo>
                    <a:pt x="117" y="37"/>
                    <a:pt x="117" y="37"/>
                    <a:pt x="117" y="37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3"/>
                    <a:pt x="114" y="26"/>
                    <a:pt x="82" y="27"/>
                  </a:cubicBezTo>
                  <a:cubicBezTo>
                    <a:pt x="50" y="27"/>
                    <a:pt x="47" y="33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29"/>
                    <a:pt x="11" y="0"/>
                    <a:pt x="82" y="0"/>
                  </a:cubicBezTo>
                  <a:cubicBezTo>
                    <a:pt x="153" y="0"/>
                    <a:pt x="164" y="29"/>
                    <a:pt x="164" y="36"/>
                  </a:cubicBezTo>
                  <a:lnTo>
                    <a:pt x="164" y="37"/>
                  </a:lnTo>
                  <a:close/>
                  <a:moveTo>
                    <a:pt x="0" y="52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47" y="56"/>
                    <a:pt x="44" y="58"/>
                    <a:pt x="41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2" y="58"/>
                    <a:pt x="0" y="56"/>
                    <a:pt x="0" y="52"/>
                  </a:cubicBezTo>
                  <a:close/>
                  <a:moveTo>
                    <a:pt x="23" y="91"/>
                  </a:moveTo>
                  <a:cubicBezTo>
                    <a:pt x="23" y="92"/>
                    <a:pt x="22" y="93"/>
                    <a:pt x="20" y="93"/>
                  </a:cubicBezTo>
                  <a:cubicBezTo>
                    <a:pt x="2" y="93"/>
                    <a:pt x="2" y="93"/>
                    <a:pt x="2" y="93"/>
                  </a:cubicBezTo>
                  <a:cubicBezTo>
                    <a:pt x="1" y="93"/>
                    <a:pt x="0" y="92"/>
                    <a:pt x="0" y="9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1"/>
                    <a:pt x="1" y="70"/>
                    <a:pt x="2" y="70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2" y="70"/>
                    <a:pt x="23" y="71"/>
                    <a:pt x="23" y="73"/>
                  </a:cubicBezTo>
                  <a:lnTo>
                    <a:pt x="23" y="91"/>
                  </a:lnTo>
                  <a:close/>
                  <a:moveTo>
                    <a:pt x="41" y="126"/>
                  </a:moveTo>
                  <a:cubicBezTo>
                    <a:pt x="41" y="127"/>
                    <a:pt x="39" y="129"/>
                    <a:pt x="38" y="129"/>
                  </a:cubicBezTo>
                  <a:cubicBezTo>
                    <a:pt x="20" y="129"/>
                    <a:pt x="20" y="129"/>
                    <a:pt x="20" y="129"/>
                  </a:cubicBezTo>
                  <a:cubicBezTo>
                    <a:pt x="18" y="129"/>
                    <a:pt x="17" y="127"/>
                    <a:pt x="17" y="126"/>
                  </a:cubicBezTo>
                  <a:cubicBezTo>
                    <a:pt x="17" y="108"/>
                    <a:pt x="17" y="108"/>
                    <a:pt x="17" y="108"/>
                  </a:cubicBezTo>
                  <a:cubicBezTo>
                    <a:pt x="17" y="106"/>
                    <a:pt x="18" y="105"/>
                    <a:pt x="20" y="105"/>
                  </a:cubicBezTo>
                  <a:cubicBezTo>
                    <a:pt x="38" y="105"/>
                    <a:pt x="38" y="105"/>
                    <a:pt x="38" y="105"/>
                  </a:cubicBezTo>
                  <a:cubicBezTo>
                    <a:pt x="39" y="105"/>
                    <a:pt x="41" y="106"/>
                    <a:pt x="41" y="108"/>
                  </a:cubicBezTo>
                  <a:lnTo>
                    <a:pt x="41" y="126"/>
                  </a:lnTo>
                  <a:close/>
                  <a:moveTo>
                    <a:pt x="58" y="91"/>
                  </a:moveTo>
                  <a:cubicBezTo>
                    <a:pt x="58" y="92"/>
                    <a:pt x="57" y="93"/>
                    <a:pt x="55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6" y="93"/>
                    <a:pt x="35" y="92"/>
                    <a:pt x="35" y="91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1"/>
                    <a:pt x="36" y="70"/>
                    <a:pt x="38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7" y="70"/>
                    <a:pt x="58" y="71"/>
                    <a:pt x="58" y="73"/>
                  </a:cubicBezTo>
                  <a:lnTo>
                    <a:pt x="58" y="91"/>
                  </a:lnTo>
                  <a:close/>
                  <a:moveTo>
                    <a:pt x="76" y="126"/>
                  </a:moveTo>
                  <a:cubicBezTo>
                    <a:pt x="76" y="127"/>
                    <a:pt x="74" y="129"/>
                    <a:pt x="73" y="129"/>
                  </a:cubicBezTo>
                  <a:cubicBezTo>
                    <a:pt x="55" y="129"/>
                    <a:pt x="55" y="129"/>
                    <a:pt x="55" y="129"/>
                  </a:cubicBezTo>
                  <a:cubicBezTo>
                    <a:pt x="54" y="129"/>
                    <a:pt x="52" y="127"/>
                    <a:pt x="52" y="126"/>
                  </a:cubicBezTo>
                  <a:cubicBezTo>
                    <a:pt x="52" y="108"/>
                    <a:pt x="52" y="108"/>
                    <a:pt x="52" y="108"/>
                  </a:cubicBezTo>
                  <a:cubicBezTo>
                    <a:pt x="52" y="106"/>
                    <a:pt x="54" y="105"/>
                    <a:pt x="55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5"/>
                    <a:pt x="76" y="106"/>
                    <a:pt x="76" y="108"/>
                  </a:cubicBezTo>
                  <a:lnTo>
                    <a:pt x="76" y="126"/>
                  </a:lnTo>
                  <a:close/>
                  <a:moveTo>
                    <a:pt x="93" y="91"/>
                  </a:moveTo>
                  <a:cubicBezTo>
                    <a:pt x="93" y="92"/>
                    <a:pt x="92" y="93"/>
                    <a:pt x="90" y="93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1" y="93"/>
                    <a:pt x="70" y="92"/>
                    <a:pt x="70" y="91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1"/>
                    <a:pt x="71" y="70"/>
                    <a:pt x="73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2" y="70"/>
                    <a:pt x="93" y="71"/>
                    <a:pt x="93" y="73"/>
                  </a:cubicBezTo>
                  <a:lnTo>
                    <a:pt x="93" y="91"/>
                  </a:lnTo>
                  <a:close/>
                  <a:moveTo>
                    <a:pt x="111" y="126"/>
                  </a:moveTo>
                  <a:cubicBezTo>
                    <a:pt x="111" y="127"/>
                    <a:pt x="110" y="129"/>
                    <a:pt x="108" y="129"/>
                  </a:cubicBezTo>
                  <a:cubicBezTo>
                    <a:pt x="90" y="129"/>
                    <a:pt x="90" y="129"/>
                    <a:pt x="90" y="129"/>
                  </a:cubicBezTo>
                  <a:cubicBezTo>
                    <a:pt x="89" y="129"/>
                    <a:pt x="87" y="127"/>
                    <a:pt x="87" y="126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6"/>
                    <a:pt x="89" y="105"/>
                    <a:pt x="90" y="105"/>
                  </a:cubicBezTo>
                  <a:cubicBezTo>
                    <a:pt x="108" y="105"/>
                    <a:pt x="108" y="105"/>
                    <a:pt x="108" y="105"/>
                  </a:cubicBezTo>
                  <a:cubicBezTo>
                    <a:pt x="110" y="105"/>
                    <a:pt x="111" y="106"/>
                    <a:pt x="111" y="108"/>
                  </a:cubicBezTo>
                  <a:lnTo>
                    <a:pt x="111" y="126"/>
                  </a:lnTo>
                  <a:close/>
                  <a:moveTo>
                    <a:pt x="128" y="91"/>
                  </a:moveTo>
                  <a:cubicBezTo>
                    <a:pt x="128" y="92"/>
                    <a:pt x="127" y="93"/>
                    <a:pt x="126" y="93"/>
                  </a:cubicBezTo>
                  <a:cubicBezTo>
                    <a:pt x="108" y="93"/>
                    <a:pt x="108" y="93"/>
                    <a:pt x="108" y="93"/>
                  </a:cubicBezTo>
                  <a:cubicBezTo>
                    <a:pt x="106" y="93"/>
                    <a:pt x="105" y="92"/>
                    <a:pt x="105" y="91"/>
                  </a:cubicBezTo>
                  <a:cubicBezTo>
                    <a:pt x="105" y="73"/>
                    <a:pt x="105" y="73"/>
                    <a:pt x="105" y="73"/>
                  </a:cubicBezTo>
                  <a:cubicBezTo>
                    <a:pt x="105" y="71"/>
                    <a:pt x="106" y="70"/>
                    <a:pt x="108" y="70"/>
                  </a:cubicBezTo>
                  <a:cubicBezTo>
                    <a:pt x="126" y="70"/>
                    <a:pt x="126" y="70"/>
                    <a:pt x="126" y="70"/>
                  </a:cubicBezTo>
                  <a:cubicBezTo>
                    <a:pt x="127" y="70"/>
                    <a:pt x="128" y="71"/>
                    <a:pt x="128" y="73"/>
                  </a:cubicBezTo>
                  <a:lnTo>
                    <a:pt x="128" y="91"/>
                  </a:lnTo>
                  <a:close/>
                  <a:moveTo>
                    <a:pt x="164" y="52"/>
                  </a:moveTo>
                  <a:cubicBezTo>
                    <a:pt x="164" y="56"/>
                    <a:pt x="161" y="58"/>
                    <a:pt x="158" y="58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19" y="58"/>
                    <a:pt x="117" y="56"/>
                    <a:pt x="117" y="52"/>
                  </a:cubicBezTo>
                  <a:cubicBezTo>
                    <a:pt x="117" y="41"/>
                    <a:pt x="117" y="41"/>
                    <a:pt x="117" y="41"/>
                  </a:cubicBezTo>
                  <a:cubicBezTo>
                    <a:pt x="164" y="41"/>
                    <a:pt x="164" y="41"/>
                    <a:pt x="164" y="41"/>
                  </a:cubicBezTo>
                  <a:lnTo>
                    <a:pt x="164" y="52"/>
                  </a:lnTo>
                  <a:close/>
                  <a:moveTo>
                    <a:pt x="146" y="126"/>
                  </a:moveTo>
                  <a:cubicBezTo>
                    <a:pt x="146" y="127"/>
                    <a:pt x="145" y="129"/>
                    <a:pt x="143" y="129"/>
                  </a:cubicBezTo>
                  <a:cubicBezTo>
                    <a:pt x="126" y="129"/>
                    <a:pt x="126" y="129"/>
                    <a:pt x="126" y="129"/>
                  </a:cubicBezTo>
                  <a:cubicBezTo>
                    <a:pt x="124" y="129"/>
                    <a:pt x="123" y="127"/>
                    <a:pt x="123" y="126"/>
                  </a:cubicBezTo>
                  <a:cubicBezTo>
                    <a:pt x="123" y="108"/>
                    <a:pt x="123" y="108"/>
                    <a:pt x="123" y="108"/>
                  </a:cubicBezTo>
                  <a:cubicBezTo>
                    <a:pt x="123" y="106"/>
                    <a:pt x="124" y="105"/>
                    <a:pt x="126" y="105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5" y="105"/>
                    <a:pt x="146" y="106"/>
                    <a:pt x="146" y="108"/>
                  </a:cubicBezTo>
                  <a:lnTo>
                    <a:pt x="146" y="126"/>
                  </a:lnTo>
                  <a:close/>
                  <a:moveTo>
                    <a:pt x="164" y="91"/>
                  </a:moveTo>
                  <a:cubicBezTo>
                    <a:pt x="164" y="92"/>
                    <a:pt x="162" y="93"/>
                    <a:pt x="161" y="93"/>
                  </a:cubicBezTo>
                  <a:cubicBezTo>
                    <a:pt x="143" y="93"/>
                    <a:pt x="143" y="93"/>
                    <a:pt x="143" y="93"/>
                  </a:cubicBezTo>
                  <a:cubicBezTo>
                    <a:pt x="141" y="93"/>
                    <a:pt x="140" y="92"/>
                    <a:pt x="140" y="91"/>
                  </a:cubicBezTo>
                  <a:cubicBezTo>
                    <a:pt x="140" y="73"/>
                    <a:pt x="140" y="73"/>
                    <a:pt x="140" y="73"/>
                  </a:cubicBezTo>
                  <a:cubicBezTo>
                    <a:pt x="140" y="71"/>
                    <a:pt x="141" y="70"/>
                    <a:pt x="143" y="70"/>
                  </a:cubicBezTo>
                  <a:cubicBezTo>
                    <a:pt x="161" y="70"/>
                    <a:pt x="161" y="70"/>
                    <a:pt x="161" y="70"/>
                  </a:cubicBezTo>
                  <a:cubicBezTo>
                    <a:pt x="162" y="70"/>
                    <a:pt x="164" y="71"/>
                    <a:pt x="164" y="73"/>
                  </a:cubicBezTo>
                  <a:lnTo>
                    <a:pt x="164" y="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25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endParaRPr>
            </a:p>
          </p:txBody>
        </p:sp>
      </p:grpSp>
      <p:grpSp>
        <p:nvGrpSpPr>
          <p:cNvPr id="56" name="Group 7"/>
          <p:cNvGrpSpPr/>
          <p:nvPr/>
        </p:nvGrpSpPr>
        <p:grpSpPr>
          <a:xfrm>
            <a:off x="4400585" y="2874061"/>
            <a:ext cx="938616" cy="1574408"/>
            <a:chOff x="4463753" y="2873610"/>
            <a:chExt cx="927240" cy="1574408"/>
          </a:xfrm>
        </p:grpSpPr>
        <p:grpSp>
          <p:nvGrpSpPr>
            <p:cNvPr id="57" name="Group 2"/>
            <p:cNvGrpSpPr/>
            <p:nvPr/>
          </p:nvGrpSpPr>
          <p:grpSpPr bwMode="auto">
            <a:xfrm>
              <a:off x="4463753" y="2873610"/>
              <a:ext cx="927240" cy="1127079"/>
              <a:chOff x="1104" y="-105"/>
              <a:chExt cx="3724" cy="1420"/>
            </a:xfrm>
          </p:grpSpPr>
          <p:sp>
            <p:nvSpPr>
              <p:cNvPr id="59" name="Rectangle 4"/>
              <p:cNvSpPr/>
              <p:nvPr/>
            </p:nvSpPr>
            <p:spPr bwMode="auto">
              <a:xfrm>
                <a:off x="1104" y="337"/>
                <a:ext cx="3724" cy="97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t"/>
              <a:lstStyle/>
              <a:p>
                <a:pPr algn="ctr" fontAlgn="base">
                  <a:lnSpc>
                    <a:spcPct val="114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900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 Condensed Light" pitchFamily="34" charset="0"/>
                    <a:sym typeface="Open Sans Cond Light" charset="0"/>
                  </a:rPr>
                  <a:t>此处添加详细文本描述，建议与标题相关并符合整体语言风格，语言描述尽量简洁生动。</a:t>
                </a:r>
              </a:p>
            </p:txBody>
          </p:sp>
          <p:sp>
            <p:nvSpPr>
              <p:cNvPr id="60" name="Rectangle 5"/>
              <p:cNvSpPr/>
              <p:nvPr/>
            </p:nvSpPr>
            <p:spPr bwMode="auto">
              <a:xfrm>
                <a:off x="1104" y="-105"/>
                <a:ext cx="3544" cy="3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b"/>
              <a:lstStyle/>
              <a:p>
                <a:pPr algn="ctr" fontAlgn="base">
                  <a:lnSpc>
                    <a:spcPct val="8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1350" b="1" kern="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Open Sans Condensed Light" pitchFamily="34" charset="0"/>
                    <a:sym typeface="Open Sans Cond Light" charset="0"/>
                  </a:rPr>
                  <a:t>添加标题</a:t>
                </a:r>
              </a:p>
            </p:txBody>
          </p:sp>
        </p:grpSp>
        <p:sp>
          <p:nvSpPr>
            <p:cNvPr id="58" name="Freeform 8"/>
            <p:cNvSpPr>
              <a:spLocks noEditPoints="1"/>
            </p:cNvSpPr>
            <p:nvPr/>
          </p:nvSpPr>
          <p:spPr bwMode="auto">
            <a:xfrm>
              <a:off x="4732793" y="4065561"/>
              <a:ext cx="353872" cy="382457"/>
            </a:xfrm>
            <a:custGeom>
              <a:avLst/>
              <a:gdLst>
                <a:gd name="T0" fmla="*/ 141 w 152"/>
                <a:gd name="T1" fmla="*/ 164 h 164"/>
                <a:gd name="T2" fmla="*/ 0 w 152"/>
                <a:gd name="T3" fmla="*/ 152 h 164"/>
                <a:gd name="T4" fmla="*/ 12 w 152"/>
                <a:gd name="T5" fmla="*/ 23 h 164"/>
                <a:gd name="T6" fmla="*/ 24 w 152"/>
                <a:gd name="T7" fmla="*/ 14 h 164"/>
                <a:gd name="T8" fmla="*/ 44 w 152"/>
                <a:gd name="T9" fmla="*/ 0 h 164"/>
                <a:gd name="T10" fmla="*/ 59 w 152"/>
                <a:gd name="T11" fmla="*/ 23 h 164"/>
                <a:gd name="T12" fmla="*/ 94 w 152"/>
                <a:gd name="T13" fmla="*/ 14 h 164"/>
                <a:gd name="T14" fmla="*/ 114 w 152"/>
                <a:gd name="T15" fmla="*/ 0 h 164"/>
                <a:gd name="T16" fmla="*/ 129 w 152"/>
                <a:gd name="T17" fmla="*/ 23 h 164"/>
                <a:gd name="T18" fmla="*/ 152 w 152"/>
                <a:gd name="T19" fmla="*/ 35 h 164"/>
                <a:gd name="T20" fmla="*/ 38 w 152"/>
                <a:gd name="T21" fmla="*/ 85 h 164"/>
                <a:gd name="T22" fmla="*/ 12 w 152"/>
                <a:gd name="T23" fmla="*/ 58 h 164"/>
                <a:gd name="T24" fmla="*/ 38 w 152"/>
                <a:gd name="T25" fmla="*/ 85 h 164"/>
                <a:gd name="T26" fmla="*/ 38 w 152"/>
                <a:gd name="T27" fmla="*/ 90 h 164"/>
                <a:gd name="T28" fmla="*/ 12 w 152"/>
                <a:gd name="T29" fmla="*/ 120 h 164"/>
                <a:gd name="T30" fmla="*/ 38 w 152"/>
                <a:gd name="T31" fmla="*/ 152 h 164"/>
                <a:gd name="T32" fmla="*/ 12 w 152"/>
                <a:gd name="T33" fmla="*/ 126 h 164"/>
                <a:gd name="T34" fmla="*/ 38 w 152"/>
                <a:gd name="T35" fmla="*/ 152 h 164"/>
                <a:gd name="T36" fmla="*/ 44 w 152"/>
                <a:gd name="T37" fmla="*/ 11 h 164"/>
                <a:gd name="T38" fmla="*/ 35 w 152"/>
                <a:gd name="T39" fmla="*/ 14 h 164"/>
                <a:gd name="T40" fmla="*/ 38 w 152"/>
                <a:gd name="T41" fmla="*/ 44 h 164"/>
                <a:gd name="T42" fmla="*/ 47 w 152"/>
                <a:gd name="T43" fmla="*/ 41 h 164"/>
                <a:gd name="T44" fmla="*/ 73 w 152"/>
                <a:gd name="T45" fmla="*/ 85 h 164"/>
                <a:gd name="T46" fmla="*/ 44 w 152"/>
                <a:gd name="T47" fmla="*/ 58 h 164"/>
                <a:gd name="T48" fmla="*/ 73 w 152"/>
                <a:gd name="T49" fmla="*/ 85 h 164"/>
                <a:gd name="T50" fmla="*/ 73 w 152"/>
                <a:gd name="T51" fmla="*/ 90 h 164"/>
                <a:gd name="T52" fmla="*/ 44 w 152"/>
                <a:gd name="T53" fmla="*/ 120 h 164"/>
                <a:gd name="T54" fmla="*/ 73 w 152"/>
                <a:gd name="T55" fmla="*/ 152 h 164"/>
                <a:gd name="T56" fmla="*/ 44 w 152"/>
                <a:gd name="T57" fmla="*/ 126 h 164"/>
                <a:gd name="T58" fmla="*/ 73 w 152"/>
                <a:gd name="T59" fmla="*/ 152 h 164"/>
                <a:gd name="T60" fmla="*/ 109 w 152"/>
                <a:gd name="T61" fmla="*/ 58 h 164"/>
                <a:gd name="T62" fmla="*/ 79 w 152"/>
                <a:gd name="T63" fmla="*/ 85 h 164"/>
                <a:gd name="T64" fmla="*/ 109 w 152"/>
                <a:gd name="T65" fmla="*/ 120 h 164"/>
                <a:gd name="T66" fmla="*/ 79 w 152"/>
                <a:gd name="T67" fmla="*/ 90 h 164"/>
                <a:gd name="T68" fmla="*/ 109 w 152"/>
                <a:gd name="T69" fmla="*/ 120 h 164"/>
                <a:gd name="T70" fmla="*/ 109 w 152"/>
                <a:gd name="T71" fmla="*/ 126 h 164"/>
                <a:gd name="T72" fmla="*/ 79 w 152"/>
                <a:gd name="T73" fmla="*/ 152 h 164"/>
                <a:gd name="T74" fmla="*/ 117 w 152"/>
                <a:gd name="T75" fmla="*/ 14 h 164"/>
                <a:gd name="T76" fmla="*/ 109 w 152"/>
                <a:gd name="T77" fmla="*/ 11 h 164"/>
                <a:gd name="T78" fmla="*/ 106 w 152"/>
                <a:gd name="T79" fmla="*/ 41 h 164"/>
                <a:gd name="T80" fmla="*/ 114 w 152"/>
                <a:gd name="T81" fmla="*/ 44 h 164"/>
                <a:gd name="T82" fmla="*/ 117 w 152"/>
                <a:gd name="T83" fmla="*/ 14 h 164"/>
                <a:gd name="T84" fmla="*/ 141 w 152"/>
                <a:gd name="T85" fmla="*/ 58 h 164"/>
                <a:gd name="T86" fmla="*/ 114 w 152"/>
                <a:gd name="T87" fmla="*/ 85 h 164"/>
                <a:gd name="T88" fmla="*/ 141 w 152"/>
                <a:gd name="T89" fmla="*/ 120 h 164"/>
                <a:gd name="T90" fmla="*/ 114 w 152"/>
                <a:gd name="T91" fmla="*/ 90 h 164"/>
                <a:gd name="T92" fmla="*/ 141 w 152"/>
                <a:gd name="T93" fmla="*/ 120 h 164"/>
                <a:gd name="T94" fmla="*/ 141 w 152"/>
                <a:gd name="T95" fmla="*/ 126 h 164"/>
                <a:gd name="T96" fmla="*/ 114 w 152"/>
                <a:gd name="T97" fmla="*/ 152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2" h="164">
                  <a:moveTo>
                    <a:pt x="152" y="152"/>
                  </a:moveTo>
                  <a:cubicBezTo>
                    <a:pt x="152" y="158"/>
                    <a:pt x="147" y="164"/>
                    <a:pt x="141" y="164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5" y="164"/>
                    <a:pt x="0" y="158"/>
                    <a:pt x="0" y="15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28"/>
                    <a:pt x="5" y="23"/>
                    <a:pt x="12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6"/>
                    <a:pt x="30" y="0"/>
                    <a:pt x="38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2" y="0"/>
                    <a:pt x="59" y="6"/>
                    <a:pt x="59" y="14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4" y="6"/>
                    <a:pt x="100" y="0"/>
                    <a:pt x="109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22" y="0"/>
                    <a:pt x="129" y="6"/>
                    <a:pt x="129" y="14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41" y="23"/>
                    <a:pt x="141" y="23"/>
                    <a:pt x="141" y="23"/>
                  </a:cubicBezTo>
                  <a:cubicBezTo>
                    <a:pt x="147" y="23"/>
                    <a:pt x="152" y="28"/>
                    <a:pt x="152" y="35"/>
                  </a:cubicBezTo>
                  <a:lnTo>
                    <a:pt x="152" y="152"/>
                  </a:lnTo>
                  <a:close/>
                  <a:moveTo>
                    <a:pt x="38" y="85"/>
                  </a:moveTo>
                  <a:cubicBezTo>
                    <a:pt x="38" y="58"/>
                    <a:pt x="38" y="58"/>
                    <a:pt x="38" y="58"/>
                  </a:cubicBezTo>
                  <a:cubicBezTo>
                    <a:pt x="12" y="58"/>
                    <a:pt x="12" y="58"/>
                    <a:pt x="12" y="58"/>
                  </a:cubicBezTo>
                  <a:cubicBezTo>
                    <a:pt x="12" y="85"/>
                    <a:pt x="12" y="85"/>
                    <a:pt x="12" y="85"/>
                  </a:cubicBezTo>
                  <a:lnTo>
                    <a:pt x="38" y="85"/>
                  </a:lnTo>
                  <a:close/>
                  <a:moveTo>
                    <a:pt x="38" y="120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120"/>
                    <a:pt x="12" y="120"/>
                    <a:pt x="12" y="120"/>
                  </a:cubicBezTo>
                  <a:lnTo>
                    <a:pt x="38" y="120"/>
                  </a:lnTo>
                  <a:close/>
                  <a:moveTo>
                    <a:pt x="38" y="152"/>
                  </a:moveTo>
                  <a:cubicBezTo>
                    <a:pt x="38" y="126"/>
                    <a:pt x="38" y="126"/>
                    <a:pt x="38" y="126"/>
                  </a:cubicBezTo>
                  <a:cubicBezTo>
                    <a:pt x="12" y="126"/>
                    <a:pt x="12" y="126"/>
                    <a:pt x="12" y="126"/>
                  </a:cubicBezTo>
                  <a:cubicBezTo>
                    <a:pt x="12" y="152"/>
                    <a:pt x="12" y="152"/>
                    <a:pt x="12" y="152"/>
                  </a:cubicBezTo>
                  <a:lnTo>
                    <a:pt x="38" y="152"/>
                  </a:lnTo>
                  <a:close/>
                  <a:moveTo>
                    <a:pt x="47" y="14"/>
                  </a:moveTo>
                  <a:cubicBezTo>
                    <a:pt x="47" y="13"/>
                    <a:pt x="46" y="11"/>
                    <a:pt x="44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7" y="11"/>
                    <a:pt x="35" y="13"/>
                    <a:pt x="35" y="14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5" y="42"/>
                    <a:pt x="37" y="44"/>
                    <a:pt x="38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6" y="44"/>
                    <a:pt x="47" y="42"/>
                    <a:pt x="47" y="41"/>
                  </a:cubicBezTo>
                  <a:lnTo>
                    <a:pt x="47" y="14"/>
                  </a:lnTo>
                  <a:close/>
                  <a:moveTo>
                    <a:pt x="73" y="85"/>
                  </a:moveTo>
                  <a:cubicBezTo>
                    <a:pt x="73" y="58"/>
                    <a:pt x="73" y="58"/>
                    <a:pt x="73" y="58"/>
                  </a:cubicBezTo>
                  <a:cubicBezTo>
                    <a:pt x="44" y="58"/>
                    <a:pt x="44" y="58"/>
                    <a:pt x="44" y="58"/>
                  </a:cubicBezTo>
                  <a:cubicBezTo>
                    <a:pt x="44" y="85"/>
                    <a:pt x="44" y="85"/>
                    <a:pt x="44" y="85"/>
                  </a:cubicBezTo>
                  <a:lnTo>
                    <a:pt x="73" y="85"/>
                  </a:lnTo>
                  <a:close/>
                  <a:moveTo>
                    <a:pt x="73" y="120"/>
                  </a:moveTo>
                  <a:cubicBezTo>
                    <a:pt x="73" y="90"/>
                    <a:pt x="73" y="90"/>
                    <a:pt x="73" y="90"/>
                  </a:cubicBezTo>
                  <a:cubicBezTo>
                    <a:pt x="44" y="90"/>
                    <a:pt x="44" y="90"/>
                    <a:pt x="44" y="90"/>
                  </a:cubicBezTo>
                  <a:cubicBezTo>
                    <a:pt x="44" y="120"/>
                    <a:pt x="44" y="120"/>
                    <a:pt x="44" y="120"/>
                  </a:cubicBezTo>
                  <a:lnTo>
                    <a:pt x="73" y="120"/>
                  </a:lnTo>
                  <a:close/>
                  <a:moveTo>
                    <a:pt x="73" y="152"/>
                  </a:moveTo>
                  <a:cubicBezTo>
                    <a:pt x="73" y="126"/>
                    <a:pt x="73" y="126"/>
                    <a:pt x="73" y="126"/>
                  </a:cubicBezTo>
                  <a:cubicBezTo>
                    <a:pt x="44" y="126"/>
                    <a:pt x="44" y="126"/>
                    <a:pt x="44" y="126"/>
                  </a:cubicBezTo>
                  <a:cubicBezTo>
                    <a:pt x="44" y="152"/>
                    <a:pt x="44" y="152"/>
                    <a:pt x="44" y="152"/>
                  </a:cubicBezTo>
                  <a:lnTo>
                    <a:pt x="73" y="152"/>
                  </a:lnTo>
                  <a:close/>
                  <a:moveTo>
                    <a:pt x="109" y="85"/>
                  </a:moveTo>
                  <a:cubicBezTo>
                    <a:pt x="109" y="58"/>
                    <a:pt x="109" y="58"/>
                    <a:pt x="10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85"/>
                    <a:pt x="79" y="85"/>
                    <a:pt x="79" y="85"/>
                  </a:cubicBezTo>
                  <a:lnTo>
                    <a:pt x="109" y="85"/>
                  </a:lnTo>
                  <a:close/>
                  <a:moveTo>
                    <a:pt x="109" y="120"/>
                  </a:moveTo>
                  <a:cubicBezTo>
                    <a:pt x="109" y="90"/>
                    <a:pt x="109" y="90"/>
                    <a:pt x="109" y="90"/>
                  </a:cubicBezTo>
                  <a:cubicBezTo>
                    <a:pt x="79" y="90"/>
                    <a:pt x="79" y="90"/>
                    <a:pt x="79" y="90"/>
                  </a:cubicBezTo>
                  <a:cubicBezTo>
                    <a:pt x="79" y="120"/>
                    <a:pt x="79" y="120"/>
                    <a:pt x="79" y="120"/>
                  </a:cubicBezTo>
                  <a:lnTo>
                    <a:pt x="109" y="120"/>
                  </a:lnTo>
                  <a:close/>
                  <a:moveTo>
                    <a:pt x="109" y="152"/>
                  </a:moveTo>
                  <a:cubicBezTo>
                    <a:pt x="109" y="126"/>
                    <a:pt x="109" y="126"/>
                    <a:pt x="109" y="126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52"/>
                    <a:pt x="79" y="152"/>
                    <a:pt x="79" y="152"/>
                  </a:cubicBezTo>
                  <a:lnTo>
                    <a:pt x="109" y="152"/>
                  </a:lnTo>
                  <a:close/>
                  <a:moveTo>
                    <a:pt x="117" y="14"/>
                  </a:moveTo>
                  <a:cubicBezTo>
                    <a:pt x="117" y="13"/>
                    <a:pt x="116" y="11"/>
                    <a:pt x="114" y="11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07" y="11"/>
                    <a:pt x="106" y="13"/>
                    <a:pt x="106" y="14"/>
                  </a:cubicBezTo>
                  <a:cubicBezTo>
                    <a:pt x="106" y="41"/>
                    <a:pt x="106" y="41"/>
                    <a:pt x="106" y="41"/>
                  </a:cubicBezTo>
                  <a:cubicBezTo>
                    <a:pt x="106" y="42"/>
                    <a:pt x="107" y="44"/>
                    <a:pt x="109" y="44"/>
                  </a:cubicBezTo>
                  <a:cubicBezTo>
                    <a:pt x="114" y="44"/>
                    <a:pt x="114" y="44"/>
                    <a:pt x="114" y="44"/>
                  </a:cubicBezTo>
                  <a:cubicBezTo>
                    <a:pt x="116" y="44"/>
                    <a:pt x="117" y="42"/>
                    <a:pt x="117" y="41"/>
                  </a:cubicBezTo>
                  <a:lnTo>
                    <a:pt x="117" y="14"/>
                  </a:lnTo>
                  <a:close/>
                  <a:moveTo>
                    <a:pt x="141" y="85"/>
                  </a:moveTo>
                  <a:cubicBezTo>
                    <a:pt x="141" y="58"/>
                    <a:pt x="141" y="58"/>
                    <a:pt x="141" y="58"/>
                  </a:cubicBezTo>
                  <a:cubicBezTo>
                    <a:pt x="114" y="58"/>
                    <a:pt x="114" y="58"/>
                    <a:pt x="114" y="58"/>
                  </a:cubicBezTo>
                  <a:cubicBezTo>
                    <a:pt x="114" y="85"/>
                    <a:pt x="114" y="85"/>
                    <a:pt x="114" y="85"/>
                  </a:cubicBezTo>
                  <a:lnTo>
                    <a:pt x="141" y="85"/>
                  </a:lnTo>
                  <a:close/>
                  <a:moveTo>
                    <a:pt x="141" y="120"/>
                  </a:moveTo>
                  <a:cubicBezTo>
                    <a:pt x="141" y="90"/>
                    <a:pt x="141" y="90"/>
                    <a:pt x="141" y="90"/>
                  </a:cubicBezTo>
                  <a:cubicBezTo>
                    <a:pt x="114" y="90"/>
                    <a:pt x="114" y="90"/>
                    <a:pt x="114" y="90"/>
                  </a:cubicBezTo>
                  <a:cubicBezTo>
                    <a:pt x="114" y="120"/>
                    <a:pt x="114" y="120"/>
                    <a:pt x="114" y="120"/>
                  </a:cubicBezTo>
                  <a:lnTo>
                    <a:pt x="141" y="120"/>
                  </a:lnTo>
                  <a:close/>
                  <a:moveTo>
                    <a:pt x="141" y="152"/>
                  </a:moveTo>
                  <a:cubicBezTo>
                    <a:pt x="141" y="126"/>
                    <a:pt x="141" y="126"/>
                    <a:pt x="141" y="126"/>
                  </a:cubicBezTo>
                  <a:cubicBezTo>
                    <a:pt x="114" y="126"/>
                    <a:pt x="114" y="126"/>
                    <a:pt x="114" y="126"/>
                  </a:cubicBezTo>
                  <a:cubicBezTo>
                    <a:pt x="114" y="152"/>
                    <a:pt x="114" y="152"/>
                    <a:pt x="114" y="152"/>
                  </a:cubicBezTo>
                  <a:lnTo>
                    <a:pt x="141" y="1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250" ker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endParaRPr>
            </a:p>
          </p:txBody>
        </p:sp>
      </p:grpSp>
      <p:sp>
        <p:nvSpPr>
          <p:cNvPr id="62" name="Rectangle 14"/>
          <p:cNvSpPr/>
          <p:nvPr/>
        </p:nvSpPr>
        <p:spPr bwMode="auto">
          <a:xfrm>
            <a:off x="1029406" y="1183374"/>
            <a:ext cx="7116650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rPr>
              <a:t>此处添加详细文本描述，建议与标题相关并符合整体语言风格，语言描述尽量简洁生动。尽量将每页幻灯片的字数控制在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rPr>
              <a:t>200</a:t>
            </a:r>
            <a:r>
              <a:rPr lang="zh-CN" altLang="en-US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rPr>
              <a:t>字以内，</a:t>
            </a:r>
            <a:endParaRPr lang="en-US" altLang="zh-CN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  <a:p>
            <a:pPr algn="ctr" fontAlgn="base">
              <a:lnSpc>
                <a:spcPct val="125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rPr>
              <a:t>据统计每页幻灯片的最好控制在</a:t>
            </a:r>
            <a:r>
              <a:rPr lang="en-US" altLang="zh-CN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rPr>
              <a:t>5</a:t>
            </a:r>
            <a:r>
              <a:rPr lang="zh-CN" altLang="en-US" sz="9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 charset="0"/>
                <a:sym typeface="Lato Light" charset="0"/>
              </a:rPr>
              <a:t>分钟之内。</a:t>
            </a:r>
            <a:endParaRPr lang="en-US" sz="9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 charset="0"/>
              <a:sym typeface="Lato Light" charset="0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8" name="任意多边形 7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9" name="任意多边形 8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2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4" grpId="0" bldLvl="0" animBg="1"/>
      <p:bldGraphic spid="35" grpId="0">
        <p:bldAsOne/>
      </p:bldGraphic>
      <p:bldP spid="2" grpId="0"/>
      <p:bldP spid="6" grpId="0" bldLvl="0" animBg="1"/>
      <p:bldGraphic spid="41" grpId="0">
        <p:bldAsOne/>
      </p:bldGraphic>
      <p:bldP spid="42" grpId="0"/>
      <p:bldP spid="43" grpId="0" bldLvl="0" animBg="1"/>
      <p:bldGraphic spid="44" grpId="0">
        <p:bldAsOne/>
      </p:bldGraphic>
      <p:bldP spid="45" grpId="0"/>
      <p:bldP spid="6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7" name="文本框 36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工作经验总结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40" name="直接连接符 39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5"/>
          <p:cNvSpPr/>
          <p:nvPr/>
        </p:nvSpPr>
        <p:spPr>
          <a:xfrm>
            <a:off x="3773110" y="3592372"/>
            <a:ext cx="1619283" cy="496334"/>
          </a:xfrm>
          <a:custGeom>
            <a:avLst/>
            <a:gdLst>
              <a:gd name="connsiteX0" fmla="*/ 0 w 1332964"/>
              <a:gd name="connsiteY0" fmla="*/ 0 h 319087"/>
              <a:gd name="connsiteX1" fmla="*/ 1332964 w 1332964"/>
              <a:gd name="connsiteY1" fmla="*/ 0 h 319087"/>
              <a:gd name="connsiteX2" fmla="*/ 1332964 w 1332964"/>
              <a:gd name="connsiteY2" fmla="*/ 319087 h 319087"/>
              <a:gd name="connsiteX3" fmla="*/ 0 w 1332964"/>
              <a:gd name="connsiteY3" fmla="*/ 319087 h 319087"/>
              <a:gd name="connsiteX4" fmla="*/ 0 w 1332964"/>
              <a:gd name="connsiteY4" fmla="*/ 0 h 319087"/>
              <a:gd name="connsiteX0-1" fmla="*/ 0 w 1332964"/>
              <a:gd name="connsiteY0-2" fmla="*/ 0 h 319087"/>
              <a:gd name="connsiteX1-3" fmla="*/ 658064 w 1332964"/>
              <a:gd name="connsiteY1-4" fmla="*/ 0 h 319087"/>
              <a:gd name="connsiteX2-5" fmla="*/ 1332964 w 1332964"/>
              <a:gd name="connsiteY2-6" fmla="*/ 0 h 319087"/>
              <a:gd name="connsiteX3-7" fmla="*/ 1332964 w 1332964"/>
              <a:gd name="connsiteY3-8" fmla="*/ 319087 h 319087"/>
              <a:gd name="connsiteX4-9" fmla="*/ 0 w 1332964"/>
              <a:gd name="connsiteY4-10" fmla="*/ 319087 h 319087"/>
              <a:gd name="connsiteX5" fmla="*/ 0 w 1332964"/>
              <a:gd name="connsiteY5" fmla="*/ 0 h 319087"/>
              <a:gd name="connsiteX0-11" fmla="*/ 0 w 1332964"/>
              <a:gd name="connsiteY0-12" fmla="*/ 130969 h 450056"/>
              <a:gd name="connsiteX1-13" fmla="*/ 655683 w 1332964"/>
              <a:gd name="connsiteY1-14" fmla="*/ 0 h 450056"/>
              <a:gd name="connsiteX2-15" fmla="*/ 1332964 w 1332964"/>
              <a:gd name="connsiteY2-16" fmla="*/ 130969 h 450056"/>
              <a:gd name="connsiteX3-17" fmla="*/ 1332964 w 1332964"/>
              <a:gd name="connsiteY3-18" fmla="*/ 450056 h 450056"/>
              <a:gd name="connsiteX4-19" fmla="*/ 0 w 1332964"/>
              <a:gd name="connsiteY4-20" fmla="*/ 450056 h 450056"/>
              <a:gd name="connsiteX5-21" fmla="*/ 0 w 1332964"/>
              <a:gd name="connsiteY5-22" fmla="*/ 130969 h 450056"/>
              <a:gd name="connsiteX0-23" fmla="*/ 0 w 1332964"/>
              <a:gd name="connsiteY0-24" fmla="*/ 130969 h 450056"/>
              <a:gd name="connsiteX1-25" fmla="*/ 655683 w 1332964"/>
              <a:gd name="connsiteY1-26" fmla="*/ 0 h 450056"/>
              <a:gd name="connsiteX2-27" fmla="*/ 1332964 w 1332964"/>
              <a:gd name="connsiteY2-28" fmla="*/ 130969 h 450056"/>
              <a:gd name="connsiteX3-29" fmla="*/ 1332964 w 1332964"/>
              <a:gd name="connsiteY3-30" fmla="*/ 450056 h 450056"/>
              <a:gd name="connsiteX4-31" fmla="*/ 0 w 1332964"/>
              <a:gd name="connsiteY4-32" fmla="*/ 450056 h 450056"/>
              <a:gd name="connsiteX5-33" fmla="*/ 0 w 1332964"/>
              <a:gd name="connsiteY5-34" fmla="*/ 130969 h 450056"/>
              <a:gd name="connsiteX0-35" fmla="*/ 0 w 1332964"/>
              <a:gd name="connsiteY0-36" fmla="*/ 217876 h 536963"/>
              <a:gd name="connsiteX1-37" fmla="*/ 655683 w 1332964"/>
              <a:gd name="connsiteY1-38" fmla="*/ 0 h 536963"/>
              <a:gd name="connsiteX2-39" fmla="*/ 1332964 w 1332964"/>
              <a:gd name="connsiteY2-40" fmla="*/ 217876 h 536963"/>
              <a:gd name="connsiteX3-41" fmla="*/ 1332964 w 1332964"/>
              <a:gd name="connsiteY3-42" fmla="*/ 536963 h 536963"/>
              <a:gd name="connsiteX4-43" fmla="*/ 0 w 1332964"/>
              <a:gd name="connsiteY4-44" fmla="*/ 536963 h 536963"/>
              <a:gd name="connsiteX5-45" fmla="*/ 0 w 1332964"/>
              <a:gd name="connsiteY5-46" fmla="*/ 217876 h 536963"/>
              <a:gd name="connsiteX0-47" fmla="*/ 0 w 1332964"/>
              <a:gd name="connsiteY0-48" fmla="*/ 217876 h 536963"/>
              <a:gd name="connsiteX1-49" fmla="*/ 655683 w 1332964"/>
              <a:gd name="connsiteY1-50" fmla="*/ 0 h 536963"/>
              <a:gd name="connsiteX2-51" fmla="*/ 1332964 w 1332964"/>
              <a:gd name="connsiteY2-52" fmla="*/ 217876 h 536963"/>
              <a:gd name="connsiteX3-53" fmla="*/ 1332964 w 1332964"/>
              <a:gd name="connsiteY3-54" fmla="*/ 536963 h 536963"/>
              <a:gd name="connsiteX4-55" fmla="*/ 0 w 1332964"/>
              <a:gd name="connsiteY4-56" fmla="*/ 536963 h 536963"/>
              <a:gd name="connsiteX5-57" fmla="*/ 0 w 1332964"/>
              <a:gd name="connsiteY5-58" fmla="*/ 217876 h 536963"/>
              <a:gd name="connsiteX0-59" fmla="*/ 0 w 1332964"/>
              <a:gd name="connsiteY0-60" fmla="*/ 217876 h 536963"/>
              <a:gd name="connsiteX1-61" fmla="*/ 655683 w 1332964"/>
              <a:gd name="connsiteY1-62" fmla="*/ 0 h 536963"/>
              <a:gd name="connsiteX2-63" fmla="*/ 1332964 w 1332964"/>
              <a:gd name="connsiteY2-64" fmla="*/ 217876 h 536963"/>
              <a:gd name="connsiteX3-65" fmla="*/ 1332964 w 1332964"/>
              <a:gd name="connsiteY3-66" fmla="*/ 536963 h 536963"/>
              <a:gd name="connsiteX4-67" fmla="*/ 0 w 1332964"/>
              <a:gd name="connsiteY4-68" fmla="*/ 536963 h 536963"/>
              <a:gd name="connsiteX5-69" fmla="*/ 0 w 1332964"/>
              <a:gd name="connsiteY5-70" fmla="*/ 217876 h 536963"/>
              <a:gd name="connsiteX0-71" fmla="*/ 99255 w 1432219"/>
              <a:gd name="connsiteY0-72" fmla="*/ 217876 h 536963"/>
              <a:gd name="connsiteX1-73" fmla="*/ 754938 w 1432219"/>
              <a:gd name="connsiteY1-74" fmla="*/ 0 h 536963"/>
              <a:gd name="connsiteX2-75" fmla="*/ 1432219 w 1432219"/>
              <a:gd name="connsiteY2-76" fmla="*/ 217876 h 536963"/>
              <a:gd name="connsiteX3-77" fmla="*/ 1432219 w 1432219"/>
              <a:gd name="connsiteY3-78" fmla="*/ 536963 h 536963"/>
              <a:gd name="connsiteX4-79" fmla="*/ 99255 w 1432219"/>
              <a:gd name="connsiteY4-80" fmla="*/ 536963 h 536963"/>
              <a:gd name="connsiteX5-81" fmla="*/ 99255 w 1432219"/>
              <a:gd name="connsiteY5-82" fmla="*/ 217876 h 536963"/>
              <a:gd name="connsiteX0-83" fmla="*/ 99255 w 1538907"/>
              <a:gd name="connsiteY0-84" fmla="*/ 217876 h 536963"/>
              <a:gd name="connsiteX1-85" fmla="*/ 754938 w 1538907"/>
              <a:gd name="connsiteY1-86" fmla="*/ 0 h 536963"/>
              <a:gd name="connsiteX2-87" fmla="*/ 1432219 w 1538907"/>
              <a:gd name="connsiteY2-88" fmla="*/ 217876 h 536963"/>
              <a:gd name="connsiteX3-89" fmla="*/ 1432219 w 1538907"/>
              <a:gd name="connsiteY3-90" fmla="*/ 536963 h 536963"/>
              <a:gd name="connsiteX4-91" fmla="*/ 99255 w 1538907"/>
              <a:gd name="connsiteY4-92" fmla="*/ 536963 h 536963"/>
              <a:gd name="connsiteX5-93" fmla="*/ 99255 w 1538907"/>
              <a:gd name="connsiteY5-94" fmla="*/ 217876 h 536963"/>
              <a:gd name="connsiteX0-95" fmla="*/ 99255 w 1538907"/>
              <a:gd name="connsiteY0-96" fmla="*/ 217876 h 536963"/>
              <a:gd name="connsiteX1-97" fmla="*/ 754938 w 1538907"/>
              <a:gd name="connsiteY1-98" fmla="*/ 0 h 536963"/>
              <a:gd name="connsiteX2-99" fmla="*/ 1432219 w 1538907"/>
              <a:gd name="connsiteY2-100" fmla="*/ 217876 h 536963"/>
              <a:gd name="connsiteX3-101" fmla="*/ 1432219 w 1538907"/>
              <a:gd name="connsiteY3-102" fmla="*/ 536963 h 536963"/>
              <a:gd name="connsiteX4-103" fmla="*/ 99255 w 1538907"/>
              <a:gd name="connsiteY4-104" fmla="*/ 536963 h 536963"/>
              <a:gd name="connsiteX5-105" fmla="*/ 99255 w 1538907"/>
              <a:gd name="connsiteY5-106" fmla="*/ 217876 h 536963"/>
              <a:gd name="connsiteX0-107" fmla="*/ 99255 w 1538907"/>
              <a:gd name="connsiteY0-108" fmla="*/ 217876 h 536963"/>
              <a:gd name="connsiteX1-109" fmla="*/ 754938 w 1538907"/>
              <a:gd name="connsiteY1-110" fmla="*/ 0 h 536963"/>
              <a:gd name="connsiteX2-111" fmla="*/ 1432219 w 1538907"/>
              <a:gd name="connsiteY2-112" fmla="*/ 217876 h 536963"/>
              <a:gd name="connsiteX3-113" fmla="*/ 1432219 w 1538907"/>
              <a:gd name="connsiteY3-114" fmla="*/ 536963 h 536963"/>
              <a:gd name="connsiteX4-115" fmla="*/ 99255 w 1538907"/>
              <a:gd name="connsiteY4-116" fmla="*/ 536963 h 536963"/>
              <a:gd name="connsiteX5-117" fmla="*/ 99255 w 1538907"/>
              <a:gd name="connsiteY5-118" fmla="*/ 217876 h 536963"/>
              <a:gd name="connsiteX0-119" fmla="*/ 99255 w 1538907"/>
              <a:gd name="connsiteY0-120" fmla="*/ 217876 h 536963"/>
              <a:gd name="connsiteX1-121" fmla="*/ 754938 w 1538907"/>
              <a:gd name="connsiteY1-122" fmla="*/ 0 h 536963"/>
              <a:gd name="connsiteX2-123" fmla="*/ 1432219 w 1538907"/>
              <a:gd name="connsiteY2-124" fmla="*/ 217876 h 536963"/>
              <a:gd name="connsiteX3-125" fmla="*/ 1432219 w 1538907"/>
              <a:gd name="connsiteY3-126" fmla="*/ 536963 h 536963"/>
              <a:gd name="connsiteX4-127" fmla="*/ 99255 w 1538907"/>
              <a:gd name="connsiteY4-128" fmla="*/ 536963 h 536963"/>
              <a:gd name="connsiteX5-129" fmla="*/ 99255 w 1538907"/>
              <a:gd name="connsiteY5-130" fmla="*/ 217876 h 536963"/>
              <a:gd name="connsiteX0-131" fmla="*/ 5064 w 1444716"/>
              <a:gd name="connsiteY0-132" fmla="*/ 217876 h 536963"/>
              <a:gd name="connsiteX1-133" fmla="*/ 660747 w 1444716"/>
              <a:gd name="connsiteY1-134" fmla="*/ 0 h 536963"/>
              <a:gd name="connsiteX2-135" fmla="*/ 1338028 w 1444716"/>
              <a:gd name="connsiteY2-136" fmla="*/ 217876 h 536963"/>
              <a:gd name="connsiteX3-137" fmla="*/ 1338028 w 1444716"/>
              <a:gd name="connsiteY3-138" fmla="*/ 536963 h 536963"/>
              <a:gd name="connsiteX4-139" fmla="*/ 5064 w 1444716"/>
              <a:gd name="connsiteY4-140" fmla="*/ 536963 h 536963"/>
              <a:gd name="connsiteX5-141" fmla="*/ 5064 w 1444716"/>
              <a:gd name="connsiteY5-142" fmla="*/ 217876 h 536963"/>
              <a:gd name="connsiteX0-143" fmla="*/ 5064 w 1344174"/>
              <a:gd name="connsiteY0-144" fmla="*/ 217876 h 536963"/>
              <a:gd name="connsiteX1-145" fmla="*/ 660747 w 1344174"/>
              <a:gd name="connsiteY1-146" fmla="*/ 0 h 536963"/>
              <a:gd name="connsiteX2-147" fmla="*/ 1338028 w 1344174"/>
              <a:gd name="connsiteY2-148" fmla="*/ 217876 h 536963"/>
              <a:gd name="connsiteX3-149" fmla="*/ 1338028 w 1344174"/>
              <a:gd name="connsiteY3-150" fmla="*/ 536963 h 536963"/>
              <a:gd name="connsiteX4-151" fmla="*/ 5064 w 1344174"/>
              <a:gd name="connsiteY4-152" fmla="*/ 536963 h 536963"/>
              <a:gd name="connsiteX5-153" fmla="*/ 5064 w 1344174"/>
              <a:gd name="connsiteY5-154" fmla="*/ 217876 h 5369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344174" h="536963">
                <a:moveTo>
                  <a:pt x="5064" y="217876"/>
                </a:moveTo>
                <a:cubicBezTo>
                  <a:pt x="228388" y="216639"/>
                  <a:pt x="427898" y="187467"/>
                  <a:pt x="660747" y="0"/>
                </a:cubicBezTo>
                <a:cubicBezTo>
                  <a:pt x="910319" y="190571"/>
                  <a:pt x="1097980" y="216638"/>
                  <a:pt x="1338028" y="217876"/>
                </a:cubicBezTo>
                <a:cubicBezTo>
                  <a:pt x="1351857" y="318436"/>
                  <a:pt x="1338028" y="430601"/>
                  <a:pt x="1338028" y="536963"/>
                </a:cubicBezTo>
                <a:lnTo>
                  <a:pt x="5064" y="536963"/>
                </a:lnTo>
                <a:cubicBezTo>
                  <a:pt x="5064" y="430601"/>
                  <a:pt x="-6329" y="324644"/>
                  <a:pt x="5064" y="21787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3948652" y="2083250"/>
            <a:ext cx="1249773" cy="653664"/>
          </a:xfrm>
          <a:custGeom>
            <a:avLst/>
            <a:gdLst>
              <a:gd name="connsiteX0" fmla="*/ 26273 w 990146"/>
              <a:gd name="connsiteY0" fmla="*/ 18150 h 506557"/>
              <a:gd name="connsiteX1" fmla="*/ 269161 w 990146"/>
              <a:gd name="connsiteY1" fmla="*/ 253894 h 506557"/>
              <a:gd name="connsiteX2" fmla="*/ 419179 w 990146"/>
              <a:gd name="connsiteY2" fmla="*/ 413438 h 506557"/>
              <a:gd name="connsiteX3" fmla="*/ 476329 w 990146"/>
              <a:gd name="connsiteY3" fmla="*/ 506306 h 506557"/>
              <a:gd name="connsiteX4" fmla="*/ 554911 w 990146"/>
              <a:gd name="connsiteY4" fmla="*/ 432488 h 506557"/>
              <a:gd name="connsiteX5" fmla="*/ 771604 w 990146"/>
              <a:gd name="connsiteY5" fmla="*/ 206269 h 506557"/>
              <a:gd name="connsiteX6" fmla="*/ 954961 w 990146"/>
              <a:gd name="connsiteY6" fmla="*/ 37200 h 506557"/>
              <a:gd name="connsiteX7" fmla="*/ 26273 w 990146"/>
              <a:gd name="connsiteY7" fmla="*/ 18150 h 506557"/>
              <a:gd name="connsiteX0-1" fmla="*/ 27909 w 991782"/>
              <a:gd name="connsiteY0-2" fmla="*/ 730 h 489137"/>
              <a:gd name="connsiteX1-3" fmla="*/ 270797 w 991782"/>
              <a:gd name="connsiteY1-4" fmla="*/ 236474 h 489137"/>
              <a:gd name="connsiteX2-5" fmla="*/ 420815 w 991782"/>
              <a:gd name="connsiteY2-6" fmla="*/ 396018 h 489137"/>
              <a:gd name="connsiteX3-7" fmla="*/ 477965 w 991782"/>
              <a:gd name="connsiteY3-8" fmla="*/ 488886 h 489137"/>
              <a:gd name="connsiteX4-9" fmla="*/ 556547 w 991782"/>
              <a:gd name="connsiteY4-10" fmla="*/ 415068 h 489137"/>
              <a:gd name="connsiteX5-11" fmla="*/ 773240 w 991782"/>
              <a:gd name="connsiteY5-12" fmla="*/ 188849 h 489137"/>
              <a:gd name="connsiteX6-13" fmla="*/ 956597 w 991782"/>
              <a:gd name="connsiteY6-14" fmla="*/ 19780 h 489137"/>
              <a:gd name="connsiteX7-15" fmla="*/ 27909 w 991782"/>
              <a:gd name="connsiteY7-16" fmla="*/ 730 h 489137"/>
              <a:gd name="connsiteX0-17" fmla="*/ 26004 w 985616"/>
              <a:gd name="connsiteY0-18" fmla="*/ 19976 h 508383"/>
              <a:gd name="connsiteX1-19" fmla="*/ 268892 w 985616"/>
              <a:gd name="connsiteY1-20" fmla="*/ 255720 h 508383"/>
              <a:gd name="connsiteX2-21" fmla="*/ 418910 w 985616"/>
              <a:gd name="connsiteY2-22" fmla="*/ 415264 h 508383"/>
              <a:gd name="connsiteX3-23" fmla="*/ 476060 w 985616"/>
              <a:gd name="connsiteY3-24" fmla="*/ 508132 h 508383"/>
              <a:gd name="connsiteX4-25" fmla="*/ 554642 w 985616"/>
              <a:gd name="connsiteY4-26" fmla="*/ 434314 h 508383"/>
              <a:gd name="connsiteX5-27" fmla="*/ 771335 w 985616"/>
              <a:gd name="connsiteY5-28" fmla="*/ 208095 h 508383"/>
              <a:gd name="connsiteX6-29" fmla="*/ 949930 w 985616"/>
              <a:gd name="connsiteY6-30" fmla="*/ 34263 h 508383"/>
              <a:gd name="connsiteX7-31" fmla="*/ 26004 w 985616"/>
              <a:gd name="connsiteY7-32" fmla="*/ 19976 h 508383"/>
              <a:gd name="connsiteX0-33" fmla="*/ 26004 w 987464"/>
              <a:gd name="connsiteY0-34" fmla="*/ 18135 h 506542"/>
              <a:gd name="connsiteX1-35" fmla="*/ 268892 w 987464"/>
              <a:gd name="connsiteY1-36" fmla="*/ 253879 h 506542"/>
              <a:gd name="connsiteX2-37" fmla="*/ 418910 w 987464"/>
              <a:gd name="connsiteY2-38" fmla="*/ 413423 h 506542"/>
              <a:gd name="connsiteX3-39" fmla="*/ 476060 w 987464"/>
              <a:gd name="connsiteY3-40" fmla="*/ 506291 h 506542"/>
              <a:gd name="connsiteX4-41" fmla="*/ 554642 w 987464"/>
              <a:gd name="connsiteY4-42" fmla="*/ 432473 h 506542"/>
              <a:gd name="connsiteX5-43" fmla="*/ 771335 w 987464"/>
              <a:gd name="connsiteY5-44" fmla="*/ 206254 h 506542"/>
              <a:gd name="connsiteX6-45" fmla="*/ 949930 w 987464"/>
              <a:gd name="connsiteY6-46" fmla="*/ 32422 h 506542"/>
              <a:gd name="connsiteX7-47" fmla="*/ 26004 w 987464"/>
              <a:gd name="connsiteY7-48" fmla="*/ 18135 h 506542"/>
              <a:gd name="connsiteX0-49" fmla="*/ 26004 w 987464"/>
              <a:gd name="connsiteY0-50" fmla="*/ 7233 h 495640"/>
              <a:gd name="connsiteX1-51" fmla="*/ 268892 w 987464"/>
              <a:gd name="connsiteY1-52" fmla="*/ 242977 h 495640"/>
              <a:gd name="connsiteX2-53" fmla="*/ 418910 w 987464"/>
              <a:gd name="connsiteY2-54" fmla="*/ 402521 h 495640"/>
              <a:gd name="connsiteX3-55" fmla="*/ 476060 w 987464"/>
              <a:gd name="connsiteY3-56" fmla="*/ 495389 h 495640"/>
              <a:gd name="connsiteX4-57" fmla="*/ 554642 w 987464"/>
              <a:gd name="connsiteY4-58" fmla="*/ 421571 h 495640"/>
              <a:gd name="connsiteX5-59" fmla="*/ 771335 w 987464"/>
              <a:gd name="connsiteY5-60" fmla="*/ 195352 h 495640"/>
              <a:gd name="connsiteX6-61" fmla="*/ 949930 w 987464"/>
              <a:gd name="connsiteY6-62" fmla="*/ 21520 h 495640"/>
              <a:gd name="connsiteX7-63" fmla="*/ 26004 w 987464"/>
              <a:gd name="connsiteY7-64" fmla="*/ 7233 h 495640"/>
              <a:gd name="connsiteX0-65" fmla="*/ 26004 w 987464"/>
              <a:gd name="connsiteY0-66" fmla="*/ 0 h 488407"/>
              <a:gd name="connsiteX1-67" fmla="*/ 268892 w 987464"/>
              <a:gd name="connsiteY1-68" fmla="*/ 235744 h 488407"/>
              <a:gd name="connsiteX2-69" fmla="*/ 418910 w 987464"/>
              <a:gd name="connsiteY2-70" fmla="*/ 395288 h 488407"/>
              <a:gd name="connsiteX3-71" fmla="*/ 476060 w 987464"/>
              <a:gd name="connsiteY3-72" fmla="*/ 488156 h 488407"/>
              <a:gd name="connsiteX4-73" fmla="*/ 554642 w 987464"/>
              <a:gd name="connsiteY4-74" fmla="*/ 414338 h 488407"/>
              <a:gd name="connsiteX5-75" fmla="*/ 771335 w 987464"/>
              <a:gd name="connsiteY5-76" fmla="*/ 188119 h 488407"/>
              <a:gd name="connsiteX6-77" fmla="*/ 949930 w 987464"/>
              <a:gd name="connsiteY6-78" fmla="*/ 14287 h 488407"/>
              <a:gd name="connsiteX7-79" fmla="*/ 26004 w 987464"/>
              <a:gd name="connsiteY7-80" fmla="*/ 0 h 488407"/>
              <a:gd name="connsiteX0-81" fmla="*/ 26004 w 995974"/>
              <a:gd name="connsiteY0-82" fmla="*/ 2382 h 490789"/>
              <a:gd name="connsiteX1-83" fmla="*/ 268892 w 995974"/>
              <a:gd name="connsiteY1-84" fmla="*/ 238126 h 490789"/>
              <a:gd name="connsiteX2-85" fmla="*/ 418910 w 995974"/>
              <a:gd name="connsiteY2-86" fmla="*/ 397670 h 490789"/>
              <a:gd name="connsiteX3-87" fmla="*/ 476060 w 995974"/>
              <a:gd name="connsiteY3-88" fmla="*/ 490538 h 490789"/>
              <a:gd name="connsiteX4-89" fmla="*/ 554642 w 995974"/>
              <a:gd name="connsiteY4-90" fmla="*/ 416720 h 490789"/>
              <a:gd name="connsiteX5-91" fmla="*/ 771335 w 995974"/>
              <a:gd name="connsiteY5-92" fmla="*/ 190501 h 490789"/>
              <a:gd name="connsiteX6-93" fmla="*/ 959455 w 995974"/>
              <a:gd name="connsiteY6-94" fmla="*/ 0 h 490789"/>
              <a:gd name="connsiteX7-95" fmla="*/ 26004 w 995974"/>
              <a:gd name="connsiteY7-96" fmla="*/ 2382 h 490789"/>
              <a:gd name="connsiteX0-97" fmla="*/ 26004 w 959455"/>
              <a:gd name="connsiteY0-98" fmla="*/ 2382 h 490789"/>
              <a:gd name="connsiteX1-99" fmla="*/ 268892 w 959455"/>
              <a:gd name="connsiteY1-100" fmla="*/ 238126 h 490789"/>
              <a:gd name="connsiteX2-101" fmla="*/ 418910 w 959455"/>
              <a:gd name="connsiteY2-102" fmla="*/ 397670 h 490789"/>
              <a:gd name="connsiteX3-103" fmla="*/ 476060 w 959455"/>
              <a:gd name="connsiteY3-104" fmla="*/ 490538 h 490789"/>
              <a:gd name="connsiteX4-105" fmla="*/ 554642 w 959455"/>
              <a:gd name="connsiteY4-106" fmla="*/ 416720 h 490789"/>
              <a:gd name="connsiteX5-107" fmla="*/ 771335 w 959455"/>
              <a:gd name="connsiteY5-108" fmla="*/ 190501 h 490789"/>
              <a:gd name="connsiteX6-109" fmla="*/ 959455 w 959455"/>
              <a:gd name="connsiteY6-110" fmla="*/ 0 h 490789"/>
              <a:gd name="connsiteX7-111" fmla="*/ 26004 w 959455"/>
              <a:gd name="connsiteY7-112" fmla="*/ 2382 h 490789"/>
              <a:gd name="connsiteX0-113" fmla="*/ 0 w 933451"/>
              <a:gd name="connsiteY0-114" fmla="*/ 2382 h 490789"/>
              <a:gd name="connsiteX1-115" fmla="*/ 242888 w 933451"/>
              <a:gd name="connsiteY1-116" fmla="*/ 238126 h 490789"/>
              <a:gd name="connsiteX2-117" fmla="*/ 392906 w 933451"/>
              <a:gd name="connsiteY2-118" fmla="*/ 397670 h 490789"/>
              <a:gd name="connsiteX3-119" fmla="*/ 450056 w 933451"/>
              <a:gd name="connsiteY3-120" fmla="*/ 490538 h 490789"/>
              <a:gd name="connsiteX4-121" fmla="*/ 528638 w 933451"/>
              <a:gd name="connsiteY4-122" fmla="*/ 416720 h 490789"/>
              <a:gd name="connsiteX5-123" fmla="*/ 745331 w 933451"/>
              <a:gd name="connsiteY5-124" fmla="*/ 190501 h 490789"/>
              <a:gd name="connsiteX6-125" fmla="*/ 933451 w 933451"/>
              <a:gd name="connsiteY6-126" fmla="*/ 0 h 490789"/>
              <a:gd name="connsiteX7-127" fmla="*/ 0 w 933451"/>
              <a:gd name="connsiteY7-128" fmla="*/ 2382 h 490789"/>
              <a:gd name="connsiteX0-129" fmla="*/ 0 w 933451"/>
              <a:gd name="connsiteY0-130" fmla="*/ 2382 h 488425"/>
              <a:gd name="connsiteX1-131" fmla="*/ 242888 w 933451"/>
              <a:gd name="connsiteY1-132" fmla="*/ 238126 h 488425"/>
              <a:gd name="connsiteX2-133" fmla="*/ 392906 w 933451"/>
              <a:gd name="connsiteY2-134" fmla="*/ 397670 h 488425"/>
              <a:gd name="connsiteX3-135" fmla="*/ 469106 w 933451"/>
              <a:gd name="connsiteY3-136" fmla="*/ 488157 h 488425"/>
              <a:gd name="connsiteX4-137" fmla="*/ 528638 w 933451"/>
              <a:gd name="connsiteY4-138" fmla="*/ 416720 h 488425"/>
              <a:gd name="connsiteX5-139" fmla="*/ 745331 w 933451"/>
              <a:gd name="connsiteY5-140" fmla="*/ 190501 h 488425"/>
              <a:gd name="connsiteX6-141" fmla="*/ 933451 w 933451"/>
              <a:gd name="connsiteY6-142" fmla="*/ 0 h 488425"/>
              <a:gd name="connsiteX7-143" fmla="*/ 0 w 933451"/>
              <a:gd name="connsiteY7-144" fmla="*/ 2382 h 488425"/>
              <a:gd name="connsiteX0-145" fmla="*/ 0 w 933451"/>
              <a:gd name="connsiteY0-146" fmla="*/ 2382 h 488425"/>
              <a:gd name="connsiteX1-147" fmla="*/ 242888 w 933451"/>
              <a:gd name="connsiteY1-148" fmla="*/ 238126 h 488425"/>
              <a:gd name="connsiteX2-149" fmla="*/ 392906 w 933451"/>
              <a:gd name="connsiteY2-150" fmla="*/ 397670 h 488425"/>
              <a:gd name="connsiteX3-151" fmla="*/ 469106 w 933451"/>
              <a:gd name="connsiteY3-152" fmla="*/ 488157 h 488425"/>
              <a:gd name="connsiteX4-153" fmla="*/ 528638 w 933451"/>
              <a:gd name="connsiteY4-154" fmla="*/ 416720 h 488425"/>
              <a:gd name="connsiteX5-155" fmla="*/ 745331 w 933451"/>
              <a:gd name="connsiteY5-156" fmla="*/ 190501 h 488425"/>
              <a:gd name="connsiteX6-157" fmla="*/ 933451 w 933451"/>
              <a:gd name="connsiteY6-158" fmla="*/ 0 h 488425"/>
              <a:gd name="connsiteX7-159" fmla="*/ 0 w 933451"/>
              <a:gd name="connsiteY7-160" fmla="*/ 2382 h 488425"/>
              <a:gd name="connsiteX0-161" fmla="*/ 0 w 933451"/>
              <a:gd name="connsiteY0-162" fmla="*/ 2382 h 488368"/>
              <a:gd name="connsiteX1-163" fmla="*/ 242888 w 933451"/>
              <a:gd name="connsiteY1-164" fmla="*/ 238126 h 488368"/>
              <a:gd name="connsiteX2-165" fmla="*/ 392906 w 933451"/>
              <a:gd name="connsiteY2-166" fmla="*/ 397670 h 488368"/>
              <a:gd name="connsiteX3-167" fmla="*/ 469106 w 933451"/>
              <a:gd name="connsiteY3-168" fmla="*/ 488157 h 488368"/>
              <a:gd name="connsiteX4-169" fmla="*/ 552451 w 933451"/>
              <a:gd name="connsiteY4-170" fmla="*/ 373857 h 488368"/>
              <a:gd name="connsiteX5-171" fmla="*/ 745331 w 933451"/>
              <a:gd name="connsiteY5-172" fmla="*/ 190501 h 488368"/>
              <a:gd name="connsiteX6-173" fmla="*/ 933451 w 933451"/>
              <a:gd name="connsiteY6-174" fmla="*/ 0 h 488368"/>
              <a:gd name="connsiteX7-175" fmla="*/ 0 w 933451"/>
              <a:gd name="connsiteY7-176" fmla="*/ 2382 h 488368"/>
              <a:gd name="connsiteX0-177" fmla="*/ 0 w 933451"/>
              <a:gd name="connsiteY0-178" fmla="*/ 2382 h 488368"/>
              <a:gd name="connsiteX1-179" fmla="*/ 242888 w 933451"/>
              <a:gd name="connsiteY1-180" fmla="*/ 238126 h 488368"/>
              <a:gd name="connsiteX2-181" fmla="*/ 392906 w 933451"/>
              <a:gd name="connsiteY2-182" fmla="*/ 397670 h 488368"/>
              <a:gd name="connsiteX3-183" fmla="*/ 469106 w 933451"/>
              <a:gd name="connsiteY3-184" fmla="*/ 488157 h 488368"/>
              <a:gd name="connsiteX4-185" fmla="*/ 552451 w 933451"/>
              <a:gd name="connsiteY4-186" fmla="*/ 373857 h 488368"/>
              <a:gd name="connsiteX5-187" fmla="*/ 745331 w 933451"/>
              <a:gd name="connsiteY5-188" fmla="*/ 190501 h 488368"/>
              <a:gd name="connsiteX6-189" fmla="*/ 933451 w 933451"/>
              <a:gd name="connsiteY6-190" fmla="*/ 0 h 488368"/>
              <a:gd name="connsiteX7-191" fmla="*/ 0 w 933451"/>
              <a:gd name="connsiteY7-192" fmla="*/ 2382 h 488368"/>
              <a:gd name="connsiteX0-193" fmla="*/ 0 w 933451"/>
              <a:gd name="connsiteY0-194" fmla="*/ 2382 h 488368"/>
              <a:gd name="connsiteX1-195" fmla="*/ 242888 w 933451"/>
              <a:gd name="connsiteY1-196" fmla="*/ 238126 h 488368"/>
              <a:gd name="connsiteX2-197" fmla="*/ 392906 w 933451"/>
              <a:gd name="connsiteY2-198" fmla="*/ 397670 h 488368"/>
              <a:gd name="connsiteX3-199" fmla="*/ 469106 w 933451"/>
              <a:gd name="connsiteY3-200" fmla="*/ 488157 h 488368"/>
              <a:gd name="connsiteX4-201" fmla="*/ 552451 w 933451"/>
              <a:gd name="connsiteY4-202" fmla="*/ 373857 h 488368"/>
              <a:gd name="connsiteX5-203" fmla="*/ 745331 w 933451"/>
              <a:gd name="connsiteY5-204" fmla="*/ 190501 h 488368"/>
              <a:gd name="connsiteX6-205" fmla="*/ 933451 w 933451"/>
              <a:gd name="connsiteY6-206" fmla="*/ 0 h 488368"/>
              <a:gd name="connsiteX7-207" fmla="*/ 0 w 933451"/>
              <a:gd name="connsiteY7-208" fmla="*/ 2382 h 488368"/>
              <a:gd name="connsiteX0-209" fmla="*/ 0 w 933451"/>
              <a:gd name="connsiteY0-210" fmla="*/ 2382 h 488368"/>
              <a:gd name="connsiteX1-211" fmla="*/ 235745 w 933451"/>
              <a:gd name="connsiteY1-212" fmla="*/ 238126 h 488368"/>
              <a:gd name="connsiteX2-213" fmla="*/ 392906 w 933451"/>
              <a:gd name="connsiteY2-214" fmla="*/ 397670 h 488368"/>
              <a:gd name="connsiteX3-215" fmla="*/ 469106 w 933451"/>
              <a:gd name="connsiteY3-216" fmla="*/ 488157 h 488368"/>
              <a:gd name="connsiteX4-217" fmla="*/ 552451 w 933451"/>
              <a:gd name="connsiteY4-218" fmla="*/ 373857 h 488368"/>
              <a:gd name="connsiteX5-219" fmla="*/ 745331 w 933451"/>
              <a:gd name="connsiteY5-220" fmla="*/ 190501 h 488368"/>
              <a:gd name="connsiteX6-221" fmla="*/ 933451 w 933451"/>
              <a:gd name="connsiteY6-222" fmla="*/ 0 h 488368"/>
              <a:gd name="connsiteX7-223" fmla="*/ 0 w 933451"/>
              <a:gd name="connsiteY7-224" fmla="*/ 2382 h 488368"/>
              <a:gd name="connsiteX0-225" fmla="*/ 0 w 933451"/>
              <a:gd name="connsiteY0-226" fmla="*/ 2382 h 488172"/>
              <a:gd name="connsiteX1-227" fmla="*/ 235745 w 933451"/>
              <a:gd name="connsiteY1-228" fmla="*/ 238126 h 488172"/>
              <a:gd name="connsiteX2-229" fmla="*/ 376237 w 933451"/>
              <a:gd name="connsiteY2-230" fmla="*/ 366714 h 488172"/>
              <a:gd name="connsiteX3-231" fmla="*/ 469106 w 933451"/>
              <a:gd name="connsiteY3-232" fmla="*/ 488157 h 488172"/>
              <a:gd name="connsiteX4-233" fmla="*/ 552451 w 933451"/>
              <a:gd name="connsiteY4-234" fmla="*/ 373857 h 488172"/>
              <a:gd name="connsiteX5-235" fmla="*/ 745331 w 933451"/>
              <a:gd name="connsiteY5-236" fmla="*/ 190501 h 488172"/>
              <a:gd name="connsiteX6-237" fmla="*/ 933451 w 933451"/>
              <a:gd name="connsiteY6-238" fmla="*/ 0 h 488172"/>
              <a:gd name="connsiteX7-239" fmla="*/ 0 w 933451"/>
              <a:gd name="connsiteY7-240" fmla="*/ 2382 h 488172"/>
              <a:gd name="connsiteX0-241" fmla="*/ 0 w 933451"/>
              <a:gd name="connsiteY0-242" fmla="*/ 2382 h 488207"/>
              <a:gd name="connsiteX1-243" fmla="*/ 235745 w 933451"/>
              <a:gd name="connsiteY1-244" fmla="*/ 238126 h 488207"/>
              <a:gd name="connsiteX2-245" fmla="*/ 376237 w 933451"/>
              <a:gd name="connsiteY2-246" fmla="*/ 366714 h 488207"/>
              <a:gd name="connsiteX3-247" fmla="*/ 469106 w 933451"/>
              <a:gd name="connsiteY3-248" fmla="*/ 488157 h 488207"/>
              <a:gd name="connsiteX4-249" fmla="*/ 554833 w 933451"/>
              <a:gd name="connsiteY4-250" fmla="*/ 352426 h 488207"/>
              <a:gd name="connsiteX5-251" fmla="*/ 745331 w 933451"/>
              <a:gd name="connsiteY5-252" fmla="*/ 190501 h 488207"/>
              <a:gd name="connsiteX6-253" fmla="*/ 933451 w 933451"/>
              <a:gd name="connsiteY6-254" fmla="*/ 0 h 488207"/>
              <a:gd name="connsiteX7-255" fmla="*/ 0 w 933451"/>
              <a:gd name="connsiteY7-256" fmla="*/ 2382 h 488207"/>
              <a:gd name="connsiteX0-257" fmla="*/ 0 w 933451"/>
              <a:gd name="connsiteY0-258" fmla="*/ 2382 h 488207"/>
              <a:gd name="connsiteX1-259" fmla="*/ 235745 w 933451"/>
              <a:gd name="connsiteY1-260" fmla="*/ 238126 h 488207"/>
              <a:gd name="connsiteX2-261" fmla="*/ 376237 w 933451"/>
              <a:gd name="connsiteY2-262" fmla="*/ 366714 h 488207"/>
              <a:gd name="connsiteX3-263" fmla="*/ 469106 w 933451"/>
              <a:gd name="connsiteY3-264" fmla="*/ 488157 h 488207"/>
              <a:gd name="connsiteX4-265" fmla="*/ 554833 w 933451"/>
              <a:gd name="connsiteY4-266" fmla="*/ 352426 h 488207"/>
              <a:gd name="connsiteX5-267" fmla="*/ 745331 w 933451"/>
              <a:gd name="connsiteY5-268" fmla="*/ 190501 h 488207"/>
              <a:gd name="connsiteX6-269" fmla="*/ 933451 w 933451"/>
              <a:gd name="connsiteY6-270" fmla="*/ 0 h 488207"/>
              <a:gd name="connsiteX7-271" fmla="*/ 0 w 933451"/>
              <a:gd name="connsiteY7-272" fmla="*/ 2382 h 488207"/>
              <a:gd name="connsiteX0-273" fmla="*/ 0 w 933451"/>
              <a:gd name="connsiteY0-274" fmla="*/ 2382 h 488157"/>
              <a:gd name="connsiteX1-275" fmla="*/ 235745 w 933451"/>
              <a:gd name="connsiteY1-276" fmla="*/ 238126 h 488157"/>
              <a:gd name="connsiteX2-277" fmla="*/ 376237 w 933451"/>
              <a:gd name="connsiteY2-278" fmla="*/ 366714 h 488157"/>
              <a:gd name="connsiteX3-279" fmla="*/ 469106 w 933451"/>
              <a:gd name="connsiteY3-280" fmla="*/ 488157 h 488157"/>
              <a:gd name="connsiteX4-281" fmla="*/ 554833 w 933451"/>
              <a:gd name="connsiteY4-282" fmla="*/ 352426 h 488157"/>
              <a:gd name="connsiteX5-283" fmla="*/ 745331 w 933451"/>
              <a:gd name="connsiteY5-284" fmla="*/ 190501 h 488157"/>
              <a:gd name="connsiteX6-285" fmla="*/ 933451 w 933451"/>
              <a:gd name="connsiteY6-286" fmla="*/ 0 h 488157"/>
              <a:gd name="connsiteX7-287" fmla="*/ 0 w 933451"/>
              <a:gd name="connsiteY7-288" fmla="*/ 2382 h 48815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933451" h="488157">
                <a:moveTo>
                  <a:pt x="0" y="2382"/>
                </a:moveTo>
                <a:cubicBezTo>
                  <a:pt x="55562" y="77392"/>
                  <a:pt x="173039" y="177404"/>
                  <a:pt x="235745" y="238126"/>
                </a:cubicBezTo>
                <a:cubicBezTo>
                  <a:pt x="298451" y="298848"/>
                  <a:pt x="337344" y="325042"/>
                  <a:pt x="376237" y="366714"/>
                </a:cubicBezTo>
                <a:cubicBezTo>
                  <a:pt x="415130" y="408386"/>
                  <a:pt x="420290" y="488157"/>
                  <a:pt x="469106" y="488157"/>
                </a:cubicBezTo>
                <a:cubicBezTo>
                  <a:pt x="517922" y="488157"/>
                  <a:pt x="523083" y="402035"/>
                  <a:pt x="554833" y="352426"/>
                </a:cubicBezTo>
                <a:cubicBezTo>
                  <a:pt x="586583" y="302817"/>
                  <a:pt x="678656" y="256382"/>
                  <a:pt x="745331" y="190501"/>
                </a:cubicBezTo>
                <a:cubicBezTo>
                  <a:pt x="812006" y="124620"/>
                  <a:pt x="903290" y="69453"/>
                  <a:pt x="933451" y="0"/>
                </a:cubicBezTo>
                <a:cubicBezTo>
                  <a:pt x="575469" y="68659"/>
                  <a:pt x="332581" y="67865"/>
                  <a:pt x="0" y="23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551904" y="1119387"/>
            <a:ext cx="2040194" cy="3051718"/>
            <a:chOff x="457037" y="1023995"/>
            <a:chExt cx="2371887" cy="3547404"/>
          </a:xfrm>
          <a:solidFill>
            <a:srgbClr val="5A6279"/>
          </a:solidFill>
        </p:grpSpPr>
        <p:sp>
          <p:nvSpPr>
            <p:cNvPr id="61" name="圆角矩形 60"/>
            <p:cNvSpPr/>
            <p:nvPr/>
          </p:nvSpPr>
          <p:spPr>
            <a:xfrm>
              <a:off x="744081" y="1193324"/>
              <a:ext cx="1780889" cy="252521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圆角矩形 61"/>
            <p:cNvSpPr/>
            <p:nvPr/>
          </p:nvSpPr>
          <p:spPr>
            <a:xfrm>
              <a:off x="709557" y="1110130"/>
              <a:ext cx="1866847" cy="252521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任意多边形 62"/>
            <p:cNvSpPr/>
            <p:nvPr/>
          </p:nvSpPr>
          <p:spPr>
            <a:xfrm>
              <a:off x="609216" y="1172343"/>
              <a:ext cx="957816" cy="3272796"/>
            </a:xfrm>
            <a:custGeom>
              <a:avLst/>
              <a:gdLst>
                <a:gd name="connsiteX0" fmla="*/ 38 w 624974"/>
                <a:gd name="connsiteY0" fmla="*/ 74612 h 2488535"/>
                <a:gd name="connsiteX1" fmla="*/ 111163 w 624974"/>
                <a:gd name="connsiteY1" fmla="*/ 681037 h 2488535"/>
                <a:gd name="connsiteX2" fmla="*/ 571538 w 624974"/>
                <a:gd name="connsiteY2" fmla="*/ 1144587 h 2488535"/>
                <a:gd name="connsiteX3" fmla="*/ 577888 w 624974"/>
                <a:gd name="connsiteY3" fmla="*/ 1335087 h 2488535"/>
                <a:gd name="connsiteX4" fmla="*/ 234988 w 624974"/>
                <a:gd name="connsiteY4" fmla="*/ 1636712 h 2488535"/>
                <a:gd name="connsiteX5" fmla="*/ 3213 w 624974"/>
                <a:gd name="connsiteY5" fmla="*/ 2411412 h 2488535"/>
                <a:gd name="connsiteX6" fmla="*/ 104813 w 624974"/>
                <a:gd name="connsiteY6" fmla="*/ 2401887 h 2488535"/>
                <a:gd name="connsiteX7" fmla="*/ 177838 w 624974"/>
                <a:gd name="connsiteY7" fmla="*/ 1890712 h 2488535"/>
                <a:gd name="connsiteX8" fmla="*/ 565188 w 624974"/>
                <a:gd name="connsiteY8" fmla="*/ 1398587 h 2488535"/>
                <a:gd name="connsiteX9" fmla="*/ 568363 w 624974"/>
                <a:gd name="connsiteY9" fmla="*/ 1049337 h 2488535"/>
                <a:gd name="connsiteX10" fmla="*/ 174663 w 624974"/>
                <a:gd name="connsiteY10" fmla="*/ 566737 h 2488535"/>
                <a:gd name="connsiteX11" fmla="*/ 104813 w 624974"/>
                <a:gd name="connsiteY11" fmla="*/ 65087 h 2488535"/>
                <a:gd name="connsiteX12" fmla="*/ 38 w 624974"/>
                <a:gd name="connsiteY12" fmla="*/ 74612 h 2488535"/>
                <a:gd name="connsiteX0-1" fmla="*/ 38 w 624974"/>
                <a:gd name="connsiteY0-2" fmla="*/ 74612 h 2488535"/>
                <a:gd name="connsiteX1-3" fmla="*/ 111163 w 624974"/>
                <a:gd name="connsiteY1-4" fmla="*/ 681037 h 2488535"/>
                <a:gd name="connsiteX2-5" fmla="*/ 571538 w 624974"/>
                <a:gd name="connsiteY2-6" fmla="*/ 1144587 h 2488535"/>
                <a:gd name="connsiteX3-7" fmla="*/ 577888 w 624974"/>
                <a:gd name="connsiteY3-8" fmla="*/ 1335087 h 2488535"/>
                <a:gd name="connsiteX4-9" fmla="*/ 234988 w 624974"/>
                <a:gd name="connsiteY4-10" fmla="*/ 1636712 h 2488535"/>
                <a:gd name="connsiteX5-11" fmla="*/ 3213 w 624974"/>
                <a:gd name="connsiteY5-12" fmla="*/ 2411412 h 2488535"/>
                <a:gd name="connsiteX6-13" fmla="*/ 104813 w 624974"/>
                <a:gd name="connsiteY6-14" fmla="*/ 2401887 h 2488535"/>
                <a:gd name="connsiteX7-15" fmla="*/ 177838 w 624974"/>
                <a:gd name="connsiteY7-16" fmla="*/ 1890712 h 2488535"/>
                <a:gd name="connsiteX8-17" fmla="*/ 565188 w 624974"/>
                <a:gd name="connsiteY8-18" fmla="*/ 1398587 h 2488535"/>
                <a:gd name="connsiteX9-19" fmla="*/ 568363 w 624974"/>
                <a:gd name="connsiteY9-20" fmla="*/ 1049337 h 2488535"/>
                <a:gd name="connsiteX10-21" fmla="*/ 174663 w 624974"/>
                <a:gd name="connsiteY10-22" fmla="*/ 566737 h 2488535"/>
                <a:gd name="connsiteX11-23" fmla="*/ 104813 w 624974"/>
                <a:gd name="connsiteY11-24" fmla="*/ 65087 h 2488535"/>
                <a:gd name="connsiteX12-25" fmla="*/ 38 w 624974"/>
                <a:gd name="connsiteY12-26" fmla="*/ 74612 h 2488535"/>
                <a:gd name="connsiteX0-27" fmla="*/ 23714 w 648650"/>
                <a:gd name="connsiteY0-28" fmla="*/ 43040 h 2456963"/>
                <a:gd name="connsiteX1-29" fmla="*/ 134839 w 648650"/>
                <a:gd name="connsiteY1-30" fmla="*/ 649465 h 2456963"/>
                <a:gd name="connsiteX2-31" fmla="*/ 595214 w 648650"/>
                <a:gd name="connsiteY2-32" fmla="*/ 1113015 h 2456963"/>
                <a:gd name="connsiteX3-33" fmla="*/ 601564 w 648650"/>
                <a:gd name="connsiteY3-34" fmla="*/ 1303515 h 2456963"/>
                <a:gd name="connsiteX4-35" fmla="*/ 258664 w 648650"/>
                <a:gd name="connsiteY4-36" fmla="*/ 1605140 h 2456963"/>
                <a:gd name="connsiteX5-37" fmla="*/ 26889 w 648650"/>
                <a:gd name="connsiteY5-38" fmla="*/ 2379840 h 2456963"/>
                <a:gd name="connsiteX6-39" fmla="*/ 128489 w 648650"/>
                <a:gd name="connsiteY6-40" fmla="*/ 2370315 h 2456963"/>
                <a:gd name="connsiteX7-41" fmla="*/ 201514 w 648650"/>
                <a:gd name="connsiteY7-42" fmla="*/ 1859140 h 2456963"/>
                <a:gd name="connsiteX8-43" fmla="*/ 588864 w 648650"/>
                <a:gd name="connsiteY8-44" fmla="*/ 1367015 h 2456963"/>
                <a:gd name="connsiteX9-45" fmla="*/ 592039 w 648650"/>
                <a:gd name="connsiteY9-46" fmla="*/ 1017765 h 2456963"/>
                <a:gd name="connsiteX10-47" fmla="*/ 198339 w 648650"/>
                <a:gd name="connsiteY10-48" fmla="*/ 535165 h 2456963"/>
                <a:gd name="connsiteX11-49" fmla="*/ 128489 w 648650"/>
                <a:gd name="connsiteY11-50" fmla="*/ 33515 h 2456963"/>
                <a:gd name="connsiteX12-51" fmla="*/ 23714 w 648650"/>
                <a:gd name="connsiteY12-52" fmla="*/ 43040 h 2456963"/>
                <a:gd name="connsiteX0-53" fmla="*/ 25732 w 650668"/>
                <a:gd name="connsiteY0-54" fmla="*/ 53052 h 2466975"/>
                <a:gd name="connsiteX1-55" fmla="*/ 136857 w 650668"/>
                <a:gd name="connsiteY1-56" fmla="*/ 659477 h 2466975"/>
                <a:gd name="connsiteX2-57" fmla="*/ 597232 w 650668"/>
                <a:gd name="connsiteY2-58" fmla="*/ 1123027 h 2466975"/>
                <a:gd name="connsiteX3-59" fmla="*/ 603582 w 650668"/>
                <a:gd name="connsiteY3-60" fmla="*/ 1313527 h 2466975"/>
                <a:gd name="connsiteX4-61" fmla="*/ 260682 w 650668"/>
                <a:gd name="connsiteY4-62" fmla="*/ 1615152 h 2466975"/>
                <a:gd name="connsiteX5-63" fmla="*/ 28907 w 650668"/>
                <a:gd name="connsiteY5-64" fmla="*/ 2389852 h 2466975"/>
                <a:gd name="connsiteX6-65" fmla="*/ 130507 w 650668"/>
                <a:gd name="connsiteY6-66" fmla="*/ 2380327 h 2466975"/>
                <a:gd name="connsiteX7-67" fmla="*/ 203532 w 650668"/>
                <a:gd name="connsiteY7-68" fmla="*/ 1869152 h 2466975"/>
                <a:gd name="connsiteX8-69" fmla="*/ 590882 w 650668"/>
                <a:gd name="connsiteY8-70" fmla="*/ 1377027 h 2466975"/>
                <a:gd name="connsiteX9-71" fmla="*/ 594057 w 650668"/>
                <a:gd name="connsiteY9-72" fmla="*/ 1027777 h 2466975"/>
                <a:gd name="connsiteX10-73" fmla="*/ 200357 w 650668"/>
                <a:gd name="connsiteY10-74" fmla="*/ 545177 h 2466975"/>
                <a:gd name="connsiteX11-75" fmla="*/ 130507 w 650668"/>
                <a:gd name="connsiteY11-76" fmla="*/ 43527 h 2466975"/>
                <a:gd name="connsiteX12-77" fmla="*/ 25732 w 650668"/>
                <a:gd name="connsiteY12-78" fmla="*/ 53052 h 2466975"/>
                <a:gd name="connsiteX0-79" fmla="*/ 25732 w 650668"/>
                <a:gd name="connsiteY0-80" fmla="*/ 44171 h 2458094"/>
                <a:gd name="connsiteX1-81" fmla="*/ 136857 w 650668"/>
                <a:gd name="connsiteY1-82" fmla="*/ 650596 h 2458094"/>
                <a:gd name="connsiteX2-83" fmla="*/ 597232 w 650668"/>
                <a:gd name="connsiteY2-84" fmla="*/ 1114146 h 2458094"/>
                <a:gd name="connsiteX3-85" fmla="*/ 603582 w 650668"/>
                <a:gd name="connsiteY3-86" fmla="*/ 1304646 h 2458094"/>
                <a:gd name="connsiteX4-87" fmla="*/ 260682 w 650668"/>
                <a:gd name="connsiteY4-88" fmla="*/ 1606271 h 2458094"/>
                <a:gd name="connsiteX5-89" fmla="*/ 28907 w 650668"/>
                <a:gd name="connsiteY5-90" fmla="*/ 2380971 h 2458094"/>
                <a:gd name="connsiteX6-91" fmla="*/ 130507 w 650668"/>
                <a:gd name="connsiteY6-92" fmla="*/ 2371446 h 2458094"/>
                <a:gd name="connsiteX7-93" fmla="*/ 203532 w 650668"/>
                <a:gd name="connsiteY7-94" fmla="*/ 1860271 h 2458094"/>
                <a:gd name="connsiteX8-95" fmla="*/ 590882 w 650668"/>
                <a:gd name="connsiteY8-96" fmla="*/ 1368146 h 2458094"/>
                <a:gd name="connsiteX9-97" fmla="*/ 594057 w 650668"/>
                <a:gd name="connsiteY9-98" fmla="*/ 1018896 h 2458094"/>
                <a:gd name="connsiteX10-99" fmla="*/ 200357 w 650668"/>
                <a:gd name="connsiteY10-100" fmla="*/ 536296 h 2458094"/>
                <a:gd name="connsiteX11-101" fmla="*/ 130507 w 650668"/>
                <a:gd name="connsiteY11-102" fmla="*/ 34646 h 2458094"/>
                <a:gd name="connsiteX12-103" fmla="*/ 25732 w 650668"/>
                <a:gd name="connsiteY12-104" fmla="*/ 44171 h 2458094"/>
                <a:gd name="connsiteX0-105" fmla="*/ 25732 w 650668"/>
                <a:gd name="connsiteY0-106" fmla="*/ 36942 h 2450865"/>
                <a:gd name="connsiteX1-107" fmla="*/ 136857 w 650668"/>
                <a:gd name="connsiteY1-108" fmla="*/ 643367 h 2450865"/>
                <a:gd name="connsiteX2-109" fmla="*/ 597232 w 650668"/>
                <a:gd name="connsiteY2-110" fmla="*/ 1106917 h 2450865"/>
                <a:gd name="connsiteX3-111" fmla="*/ 603582 w 650668"/>
                <a:gd name="connsiteY3-112" fmla="*/ 1297417 h 2450865"/>
                <a:gd name="connsiteX4-113" fmla="*/ 260682 w 650668"/>
                <a:gd name="connsiteY4-114" fmla="*/ 1599042 h 2450865"/>
                <a:gd name="connsiteX5-115" fmla="*/ 28907 w 650668"/>
                <a:gd name="connsiteY5-116" fmla="*/ 2373742 h 2450865"/>
                <a:gd name="connsiteX6-117" fmla="*/ 130507 w 650668"/>
                <a:gd name="connsiteY6-118" fmla="*/ 2364217 h 2450865"/>
                <a:gd name="connsiteX7-119" fmla="*/ 203532 w 650668"/>
                <a:gd name="connsiteY7-120" fmla="*/ 1853042 h 2450865"/>
                <a:gd name="connsiteX8-121" fmla="*/ 590882 w 650668"/>
                <a:gd name="connsiteY8-122" fmla="*/ 1360917 h 2450865"/>
                <a:gd name="connsiteX9-123" fmla="*/ 594057 w 650668"/>
                <a:gd name="connsiteY9-124" fmla="*/ 1011667 h 2450865"/>
                <a:gd name="connsiteX10-125" fmla="*/ 200357 w 650668"/>
                <a:gd name="connsiteY10-126" fmla="*/ 529067 h 2450865"/>
                <a:gd name="connsiteX11-127" fmla="*/ 132888 w 650668"/>
                <a:gd name="connsiteY11-128" fmla="*/ 36942 h 2450865"/>
                <a:gd name="connsiteX12-129" fmla="*/ 25732 w 650668"/>
                <a:gd name="connsiteY12-130" fmla="*/ 36942 h 2450865"/>
                <a:gd name="connsiteX0-131" fmla="*/ 25732 w 650668"/>
                <a:gd name="connsiteY0-132" fmla="*/ 38 h 2413961"/>
                <a:gd name="connsiteX1-133" fmla="*/ 136857 w 650668"/>
                <a:gd name="connsiteY1-134" fmla="*/ 606463 h 2413961"/>
                <a:gd name="connsiteX2-135" fmla="*/ 597232 w 650668"/>
                <a:gd name="connsiteY2-136" fmla="*/ 1070013 h 2413961"/>
                <a:gd name="connsiteX3-137" fmla="*/ 603582 w 650668"/>
                <a:gd name="connsiteY3-138" fmla="*/ 1260513 h 2413961"/>
                <a:gd name="connsiteX4-139" fmla="*/ 260682 w 650668"/>
                <a:gd name="connsiteY4-140" fmla="*/ 1562138 h 2413961"/>
                <a:gd name="connsiteX5-141" fmla="*/ 28907 w 650668"/>
                <a:gd name="connsiteY5-142" fmla="*/ 2336838 h 2413961"/>
                <a:gd name="connsiteX6-143" fmla="*/ 130507 w 650668"/>
                <a:gd name="connsiteY6-144" fmla="*/ 2327313 h 2413961"/>
                <a:gd name="connsiteX7-145" fmla="*/ 203532 w 650668"/>
                <a:gd name="connsiteY7-146" fmla="*/ 1816138 h 2413961"/>
                <a:gd name="connsiteX8-147" fmla="*/ 590882 w 650668"/>
                <a:gd name="connsiteY8-148" fmla="*/ 1324013 h 2413961"/>
                <a:gd name="connsiteX9-149" fmla="*/ 594057 w 650668"/>
                <a:gd name="connsiteY9-150" fmla="*/ 974763 h 2413961"/>
                <a:gd name="connsiteX10-151" fmla="*/ 200357 w 650668"/>
                <a:gd name="connsiteY10-152" fmla="*/ 492163 h 2413961"/>
                <a:gd name="connsiteX11-153" fmla="*/ 132888 w 650668"/>
                <a:gd name="connsiteY11-154" fmla="*/ 38 h 2413961"/>
                <a:gd name="connsiteX12-155" fmla="*/ 25732 w 650668"/>
                <a:gd name="connsiteY12-156" fmla="*/ 38 h 2413961"/>
                <a:gd name="connsiteX0-157" fmla="*/ 39 w 624975"/>
                <a:gd name="connsiteY0-158" fmla="*/ 38 h 2413961"/>
                <a:gd name="connsiteX1-159" fmla="*/ 111164 w 624975"/>
                <a:gd name="connsiteY1-160" fmla="*/ 606463 h 2413961"/>
                <a:gd name="connsiteX2-161" fmla="*/ 571539 w 624975"/>
                <a:gd name="connsiteY2-162" fmla="*/ 1070013 h 2413961"/>
                <a:gd name="connsiteX3-163" fmla="*/ 577889 w 624975"/>
                <a:gd name="connsiteY3-164" fmla="*/ 1260513 h 2413961"/>
                <a:gd name="connsiteX4-165" fmla="*/ 234989 w 624975"/>
                <a:gd name="connsiteY4-166" fmla="*/ 1562138 h 2413961"/>
                <a:gd name="connsiteX5-167" fmla="*/ 3214 w 624975"/>
                <a:gd name="connsiteY5-168" fmla="*/ 2336838 h 2413961"/>
                <a:gd name="connsiteX6-169" fmla="*/ 104814 w 624975"/>
                <a:gd name="connsiteY6-170" fmla="*/ 2327313 h 2413961"/>
                <a:gd name="connsiteX7-171" fmla="*/ 177839 w 624975"/>
                <a:gd name="connsiteY7-172" fmla="*/ 1816138 h 2413961"/>
                <a:gd name="connsiteX8-173" fmla="*/ 565189 w 624975"/>
                <a:gd name="connsiteY8-174" fmla="*/ 1324013 h 2413961"/>
                <a:gd name="connsiteX9-175" fmla="*/ 568364 w 624975"/>
                <a:gd name="connsiteY9-176" fmla="*/ 974763 h 2413961"/>
                <a:gd name="connsiteX10-177" fmla="*/ 174664 w 624975"/>
                <a:gd name="connsiteY10-178" fmla="*/ 492163 h 2413961"/>
                <a:gd name="connsiteX11-179" fmla="*/ 107195 w 624975"/>
                <a:gd name="connsiteY11-180" fmla="*/ 38 h 2413961"/>
                <a:gd name="connsiteX12-181" fmla="*/ 39 w 624975"/>
                <a:gd name="connsiteY12-182" fmla="*/ 38 h 2413961"/>
                <a:gd name="connsiteX0-183" fmla="*/ 6356 w 631292"/>
                <a:gd name="connsiteY0-184" fmla="*/ 38 h 2413961"/>
                <a:gd name="connsiteX1-185" fmla="*/ 117481 w 631292"/>
                <a:gd name="connsiteY1-186" fmla="*/ 606463 h 2413961"/>
                <a:gd name="connsiteX2-187" fmla="*/ 577856 w 631292"/>
                <a:gd name="connsiteY2-188" fmla="*/ 1070013 h 2413961"/>
                <a:gd name="connsiteX3-189" fmla="*/ 584206 w 631292"/>
                <a:gd name="connsiteY3-190" fmla="*/ 1260513 h 2413961"/>
                <a:gd name="connsiteX4-191" fmla="*/ 241306 w 631292"/>
                <a:gd name="connsiteY4-192" fmla="*/ 1562138 h 2413961"/>
                <a:gd name="connsiteX5-193" fmla="*/ 9531 w 631292"/>
                <a:gd name="connsiteY5-194" fmla="*/ 2336838 h 2413961"/>
                <a:gd name="connsiteX6-195" fmla="*/ 111131 w 631292"/>
                <a:gd name="connsiteY6-196" fmla="*/ 2327313 h 2413961"/>
                <a:gd name="connsiteX7-197" fmla="*/ 184156 w 631292"/>
                <a:gd name="connsiteY7-198" fmla="*/ 1816138 h 2413961"/>
                <a:gd name="connsiteX8-199" fmla="*/ 571506 w 631292"/>
                <a:gd name="connsiteY8-200" fmla="*/ 1324013 h 2413961"/>
                <a:gd name="connsiteX9-201" fmla="*/ 574681 w 631292"/>
                <a:gd name="connsiteY9-202" fmla="*/ 974763 h 2413961"/>
                <a:gd name="connsiteX10-203" fmla="*/ 180981 w 631292"/>
                <a:gd name="connsiteY10-204" fmla="*/ 492163 h 2413961"/>
                <a:gd name="connsiteX11-205" fmla="*/ 113512 w 631292"/>
                <a:gd name="connsiteY11-206" fmla="*/ 38 h 2413961"/>
                <a:gd name="connsiteX12-207" fmla="*/ 6356 w 631292"/>
                <a:gd name="connsiteY12-208" fmla="*/ 38 h 2413961"/>
                <a:gd name="connsiteX0-209" fmla="*/ 6356 w 656707"/>
                <a:gd name="connsiteY0-210" fmla="*/ 38 h 2413961"/>
                <a:gd name="connsiteX1-211" fmla="*/ 117481 w 656707"/>
                <a:gd name="connsiteY1-212" fmla="*/ 606463 h 2413961"/>
                <a:gd name="connsiteX2-213" fmla="*/ 577856 w 656707"/>
                <a:gd name="connsiteY2-214" fmla="*/ 1070013 h 2413961"/>
                <a:gd name="connsiteX3-215" fmla="*/ 584206 w 656707"/>
                <a:gd name="connsiteY3-216" fmla="*/ 1260513 h 2413961"/>
                <a:gd name="connsiteX4-217" fmla="*/ 241306 w 656707"/>
                <a:gd name="connsiteY4-218" fmla="*/ 1562138 h 2413961"/>
                <a:gd name="connsiteX5-219" fmla="*/ 9531 w 656707"/>
                <a:gd name="connsiteY5-220" fmla="*/ 2336838 h 2413961"/>
                <a:gd name="connsiteX6-221" fmla="*/ 111131 w 656707"/>
                <a:gd name="connsiteY6-222" fmla="*/ 2327313 h 2413961"/>
                <a:gd name="connsiteX7-223" fmla="*/ 184156 w 656707"/>
                <a:gd name="connsiteY7-224" fmla="*/ 1816138 h 2413961"/>
                <a:gd name="connsiteX8-225" fmla="*/ 571506 w 656707"/>
                <a:gd name="connsiteY8-226" fmla="*/ 1324013 h 2413961"/>
                <a:gd name="connsiteX9-227" fmla="*/ 574681 w 656707"/>
                <a:gd name="connsiteY9-228" fmla="*/ 974763 h 2413961"/>
                <a:gd name="connsiteX10-229" fmla="*/ 180981 w 656707"/>
                <a:gd name="connsiteY10-230" fmla="*/ 492163 h 2413961"/>
                <a:gd name="connsiteX11-231" fmla="*/ 113512 w 656707"/>
                <a:gd name="connsiteY11-232" fmla="*/ 38 h 2413961"/>
                <a:gd name="connsiteX12-233" fmla="*/ 6356 w 656707"/>
                <a:gd name="connsiteY12-234" fmla="*/ 38 h 2413961"/>
                <a:gd name="connsiteX0-235" fmla="*/ 6356 w 621937"/>
                <a:gd name="connsiteY0-236" fmla="*/ 38 h 2413961"/>
                <a:gd name="connsiteX1-237" fmla="*/ 117481 w 621937"/>
                <a:gd name="connsiteY1-238" fmla="*/ 606463 h 2413961"/>
                <a:gd name="connsiteX2-239" fmla="*/ 577856 w 621937"/>
                <a:gd name="connsiteY2-240" fmla="*/ 1070013 h 2413961"/>
                <a:gd name="connsiteX3-241" fmla="*/ 555631 w 621937"/>
                <a:gd name="connsiteY3-242" fmla="*/ 1281944 h 2413961"/>
                <a:gd name="connsiteX4-243" fmla="*/ 241306 w 621937"/>
                <a:gd name="connsiteY4-244" fmla="*/ 1562138 h 2413961"/>
                <a:gd name="connsiteX5-245" fmla="*/ 9531 w 621937"/>
                <a:gd name="connsiteY5-246" fmla="*/ 2336838 h 2413961"/>
                <a:gd name="connsiteX6-247" fmla="*/ 111131 w 621937"/>
                <a:gd name="connsiteY6-248" fmla="*/ 2327313 h 2413961"/>
                <a:gd name="connsiteX7-249" fmla="*/ 184156 w 621937"/>
                <a:gd name="connsiteY7-250" fmla="*/ 1816138 h 2413961"/>
                <a:gd name="connsiteX8-251" fmla="*/ 571506 w 621937"/>
                <a:gd name="connsiteY8-252" fmla="*/ 1324013 h 2413961"/>
                <a:gd name="connsiteX9-253" fmla="*/ 574681 w 621937"/>
                <a:gd name="connsiteY9-254" fmla="*/ 974763 h 2413961"/>
                <a:gd name="connsiteX10-255" fmla="*/ 180981 w 621937"/>
                <a:gd name="connsiteY10-256" fmla="*/ 492163 h 2413961"/>
                <a:gd name="connsiteX11-257" fmla="*/ 113512 w 621937"/>
                <a:gd name="connsiteY11-258" fmla="*/ 38 h 2413961"/>
                <a:gd name="connsiteX12-259" fmla="*/ 6356 w 621937"/>
                <a:gd name="connsiteY12-260" fmla="*/ 38 h 2413961"/>
                <a:gd name="connsiteX0-261" fmla="*/ 6324 w 621905"/>
                <a:gd name="connsiteY0-262" fmla="*/ 38 h 2413961"/>
                <a:gd name="connsiteX1-263" fmla="*/ 117449 w 621905"/>
                <a:gd name="connsiteY1-264" fmla="*/ 606463 h 2413961"/>
                <a:gd name="connsiteX2-265" fmla="*/ 575442 w 621905"/>
                <a:gd name="connsiteY2-266" fmla="*/ 1074775 h 2413961"/>
                <a:gd name="connsiteX3-267" fmla="*/ 555599 w 621905"/>
                <a:gd name="connsiteY3-268" fmla="*/ 1281944 h 2413961"/>
                <a:gd name="connsiteX4-269" fmla="*/ 241274 w 621905"/>
                <a:gd name="connsiteY4-270" fmla="*/ 1562138 h 2413961"/>
                <a:gd name="connsiteX5-271" fmla="*/ 9499 w 621905"/>
                <a:gd name="connsiteY5-272" fmla="*/ 2336838 h 2413961"/>
                <a:gd name="connsiteX6-273" fmla="*/ 111099 w 621905"/>
                <a:gd name="connsiteY6-274" fmla="*/ 2327313 h 2413961"/>
                <a:gd name="connsiteX7-275" fmla="*/ 184124 w 621905"/>
                <a:gd name="connsiteY7-276" fmla="*/ 1816138 h 2413961"/>
                <a:gd name="connsiteX8-277" fmla="*/ 571474 w 621905"/>
                <a:gd name="connsiteY8-278" fmla="*/ 1324013 h 2413961"/>
                <a:gd name="connsiteX9-279" fmla="*/ 574649 w 621905"/>
                <a:gd name="connsiteY9-280" fmla="*/ 974763 h 2413961"/>
                <a:gd name="connsiteX10-281" fmla="*/ 180949 w 621905"/>
                <a:gd name="connsiteY10-282" fmla="*/ 492163 h 2413961"/>
                <a:gd name="connsiteX11-283" fmla="*/ 113480 w 621905"/>
                <a:gd name="connsiteY11-284" fmla="*/ 38 h 2413961"/>
                <a:gd name="connsiteX12-285" fmla="*/ 6324 w 621905"/>
                <a:gd name="connsiteY12-286" fmla="*/ 38 h 2413961"/>
                <a:gd name="connsiteX0-287" fmla="*/ 6324 w 643161"/>
                <a:gd name="connsiteY0-288" fmla="*/ 38 h 2413961"/>
                <a:gd name="connsiteX1-289" fmla="*/ 117449 w 643161"/>
                <a:gd name="connsiteY1-290" fmla="*/ 606463 h 2413961"/>
                <a:gd name="connsiteX2-291" fmla="*/ 575442 w 643161"/>
                <a:gd name="connsiteY2-292" fmla="*/ 1074775 h 2413961"/>
                <a:gd name="connsiteX3-293" fmla="*/ 555599 w 643161"/>
                <a:gd name="connsiteY3-294" fmla="*/ 1281944 h 2413961"/>
                <a:gd name="connsiteX4-295" fmla="*/ 241274 w 643161"/>
                <a:gd name="connsiteY4-296" fmla="*/ 1562138 h 2413961"/>
                <a:gd name="connsiteX5-297" fmla="*/ 9499 w 643161"/>
                <a:gd name="connsiteY5-298" fmla="*/ 2336838 h 2413961"/>
                <a:gd name="connsiteX6-299" fmla="*/ 111099 w 643161"/>
                <a:gd name="connsiteY6-300" fmla="*/ 2327313 h 2413961"/>
                <a:gd name="connsiteX7-301" fmla="*/ 184124 w 643161"/>
                <a:gd name="connsiteY7-302" fmla="*/ 1816138 h 2413961"/>
                <a:gd name="connsiteX8-303" fmla="*/ 571474 w 643161"/>
                <a:gd name="connsiteY8-304" fmla="*/ 1324013 h 2413961"/>
                <a:gd name="connsiteX9-305" fmla="*/ 574649 w 643161"/>
                <a:gd name="connsiteY9-306" fmla="*/ 974763 h 2413961"/>
                <a:gd name="connsiteX10-307" fmla="*/ 180949 w 643161"/>
                <a:gd name="connsiteY10-308" fmla="*/ 492163 h 2413961"/>
                <a:gd name="connsiteX11-309" fmla="*/ 113480 w 643161"/>
                <a:gd name="connsiteY11-310" fmla="*/ 38 h 2413961"/>
                <a:gd name="connsiteX12-311" fmla="*/ 6324 w 643161"/>
                <a:gd name="connsiteY12-312" fmla="*/ 38 h 2413961"/>
                <a:gd name="connsiteX0-313" fmla="*/ 6324 w 643161"/>
                <a:gd name="connsiteY0-314" fmla="*/ 38 h 2413961"/>
                <a:gd name="connsiteX1-315" fmla="*/ 117449 w 643161"/>
                <a:gd name="connsiteY1-316" fmla="*/ 606463 h 2413961"/>
                <a:gd name="connsiteX2-317" fmla="*/ 575442 w 643161"/>
                <a:gd name="connsiteY2-318" fmla="*/ 1074775 h 2413961"/>
                <a:gd name="connsiteX3-319" fmla="*/ 555599 w 643161"/>
                <a:gd name="connsiteY3-320" fmla="*/ 1281944 h 2413961"/>
                <a:gd name="connsiteX4-321" fmla="*/ 241274 w 643161"/>
                <a:gd name="connsiteY4-322" fmla="*/ 1562138 h 2413961"/>
                <a:gd name="connsiteX5-323" fmla="*/ 9499 w 643161"/>
                <a:gd name="connsiteY5-324" fmla="*/ 2336838 h 2413961"/>
                <a:gd name="connsiteX6-325" fmla="*/ 111099 w 643161"/>
                <a:gd name="connsiteY6-326" fmla="*/ 2327313 h 2413961"/>
                <a:gd name="connsiteX7-327" fmla="*/ 184124 w 643161"/>
                <a:gd name="connsiteY7-328" fmla="*/ 1816138 h 2413961"/>
                <a:gd name="connsiteX8-329" fmla="*/ 571474 w 643161"/>
                <a:gd name="connsiteY8-330" fmla="*/ 1324013 h 2413961"/>
                <a:gd name="connsiteX9-331" fmla="*/ 574649 w 643161"/>
                <a:gd name="connsiteY9-332" fmla="*/ 974763 h 2413961"/>
                <a:gd name="connsiteX10-333" fmla="*/ 180949 w 643161"/>
                <a:gd name="connsiteY10-334" fmla="*/ 492163 h 2413961"/>
                <a:gd name="connsiteX11-335" fmla="*/ 113480 w 643161"/>
                <a:gd name="connsiteY11-336" fmla="*/ 38 h 2413961"/>
                <a:gd name="connsiteX12-337" fmla="*/ 6324 w 643161"/>
                <a:gd name="connsiteY12-338" fmla="*/ 38 h 2413961"/>
                <a:gd name="connsiteX0-339" fmla="*/ 6324 w 773882"/>
                <a:gd name="connsiteY0-340" fmla="*/ 38 h 2413961"/>
                <a:gd name="connsiteX1-341" fmla="*/ 117449 w 773882"/>
                <a:gd name="connsiteY1-342" fmla="*/ 606463 h 2413961"/>
                <a:gd name="connsiteX2-343" fmla="*/ 575442 w 773882"/>
                <a:gd name="connsiteY2-344" fmla="*/ 1074775 h 2413961"/>
                <a:gd name="connsiteX3-345" fmla="*/ 555599 w 773882"/>
                <a:gd name="connsiteY3-346" fmla="*/ 1281944 h 2413961"/>
                <a:gd name="connsiteX4-347" fmla="*/ 241274 w 773882"/>
                <a:gd name="connsiteY4-348" fmla="*/ 1562138 h 2413961"/>
                <a:gd name="connsiteX5-349" fmla="*/ 9499 w 773882"/>
                <a:gd name="connsiteY5-350" fmla="*/ 2336838 h 2413961"/>
                <a:gd name="connsiteX6-351" fmla="*/ 111099 w 773882"/>
                <a:gd name="connsiteY6-352" fmla="*/ 2327313 h 2413961"/>
                <a:gd name="connsiteX7-353" fmla="*/ 184124 w 773882"/>
                <a:gd name="connsiteY7-354" fmla="*/ 1816138 h 2413961"/>
                <a:gd name="connsiteX8-355" fmla="*/ 571474 w 773882"/>
                <a:gd name="connsiteY8-356" fmla="*/ 1324013 h 2413961"/>
                <a:gd name="connsiteX9-357" fmla="*/ 773880 w 773882"/>
                <a:gd name="connsiteY9-358" fmla="*/ 1142243 h 2413961"/>
                <a:gd name="connsiteX10-359" fmla="*/ 574649 w 773882"/>
                <a:gd name="connsiteY10-360" fmla="*/ 974763 h 2413961"/>
                <a:gd name="connsiteX11-361" fmla="*/ 180949 w 773882"/>
                <a:gd name="connsiteY11-362" fmla="*/ 492163 h 2413961"/>
                <a:gd name="connsiteX12-363" fmla="*/ 113480 w 773882"/>
                <a:gd name="connsiteY12-364" fmla="*/ 38 h 2413961"/>
                <a:gd name="connsiteX13" fmla="*/ 6324 w 773882"/>
                <a:gd name="connsiteY13" fmla="*/ 38 h 2413961"/>
                <a:gd name="connsiteX0-365" fmla="*/ 6324 w 773882"/>
                <a:gd name="connsiteY0-366" fmla="*/ 38 h 2413961"/>
                <a:gd name="connsiteX1-367" fmla="*/ 117449 w 773882"/>
                <a:gd name="connsiteY1-368" fmla="*/ 606463 h 2413961"/>
                <a:gd name="connsiteX2-369" fmla="*/ 575442 w 773882"/>
                <a:gd name="connsiteY2-370" fmla="*/ 1074775 h 2413961"/>
                <a:gd name="connsiteX3-371" fmla="*/ 543693 w 773882"/>
                <a:gd name="connsiteY3-372" fmla="*/ 1289087 h 2413961"/>
                <a:gd name="connsiteX4-373" fmla="*/ 241274 w 773882"/>
                <a:gd name="connsiteY4-374" fmla="*/ 1562138 h 2413961"/>
                <a:gd name="connsiteX5-375" fmla="*/ 9499 w 773882"/>
                <a:gd name="connsiteY5-376" fmla="*/ 2336838 h 2413961"/>
                <a:gd name="connsiteX6-377" fmla="*/ 111099 w 773882"/>
                <a:gd name="connsiteY6-378" fmla="*/ 2327313 h 2413961"/>
                <a:gd name="connsiteX7-379" fmla="*/ 184124 w 773882"/>
                <a:gd name="connsiteY7-380" fmla="*/ 1816138 h 2413961"/>
                <a:gd name="connsiteX8-381" fmla="*/ 571474 w 773882"/>
                <a:gd name="connsiteY8-382" fmla="*/ 1324013 h 2413961"/>
                <a:gd name="connsiteX9-383" fmla="*/ 773880 w 773882"/>
                <a:gd name="connsiteY9-384" fmla="*/ 1142243 h 2413961"/>
                <a:gd name="connsiteX10-385" fmla="*/ 574649 w 773882"/>
                <a:gd name="connsiteY10-386" fmla="*/ 974763 h 2413961"/>
                <a:gd name="connsiteX11-387" fmla="*/ 180949 w 773882"/>
                <a:gd name="connsiteY11-388" fmla="*/ 492163 h 2413961"/>
                <a:gd name="connsiteX12-389" fmla="*/ 113480 w 773882"/>
                <a:gd name="connsiteY12-390" fmla="*/ 38 h 2413961"/>
                <a:gd name="connsiteX13-391" fmla="*/ 6324 w 773882"/>
                <a:gd name="connsiteY13-392" fmla="*/ 38 h 2413961"/>
                <a:gd name="connsiteX0-393" fmla="*/ 6324 w 773882"/>
                <a:gd name="connsiteY0-394" fmla="*/ 38 h 2413961"/>
                <a:gd name="connsiteX1-395" fmla="*/ 117449 w 773882"/>
                <a:gd name="connsiteY1-396" fmla="*/ 606463 h 2413961"/>
                <a:gd name="connsiteX2-397" fmla="*/ 575442 w 773882"/>
                <a:gd name="connsiteY2-398" fmla="*/ 1074775 h 2413961"/>
                <a:gd name="connsiteX3-399" fmla="*/ 543693 w 773882"/>
                <a:gd name="connsiteY3-400" fmla="*/ 1289087 h 2413961"/>
                <a:gd name="connsiteX4-401" fmla="*/ 241274 w 773882"/>
                <a:gd name="connsiteY4-402" fmla="*/ 1562138 h 2413961"/>
                <a:gd name="connsiteX5-403" fmla="*/ 9499 w 773882"/>
                <a:gd name="connsiteY5-404" fmla="*/ 2336838 h 2413961"/>
                <a:gd name="connsiteX6-405" fmla="*/ 111099 w 773882"/>
                <a:gd name="connsiteY6-406" fmla="*/ 2327313 h 2413961"/>
                <a:gd name="connsiteX7-407" fmla="*/ 184124 w 773882"/>
                <a:gd name="connsiteY7-408" fmla="*/ 1816138 h 2413961"/>
                <a:gd name="connsiteX8-409" fmla="*/ 571474 w 773882"/>
                <a:gd name="connsiteY8-410" fmla="*/ 1324013 h 2413961"/>
                <a:gd name="connsiteX9-411" fmla="*/ 773880 w 773882"/>
                <a:gd name="connsiteY9-412" fmla="*/ 1142243 h 2413961"/>
                <a:gd name="connsiteX10-413" fmla="*/ 574649 w 773882"/>
                <a:gd name="connsiteY10-414" fmla="*/ 974763 h 2413961"/>
                <a:gd name="connsiteX11-415" fmla="*/ 180949 w 773882"/>
                <a:gd name="connsiteY11-416" fmla="*/ 492163 h 2413961"/>
                <a:gd name="connsiteX12-417" fmla="*/ 113480 w 773882"/>
                <a:gd name="connsiteY12-418" fmla="*/ 38 h 2413961"/>
                <a:gd name="connsiteX13-419" fmla="*/ 6324 w 773882"/>
                <a:gd name="connsiteY13-420" fmla="*/ 38 h 2413961"/>
                <a:gd name="connsiteX0-421" fmla="*/ 6324 w 773882"/>
                <a:gd name="connsiteY0-422" fmla="*/ 38 h 2413961"/>
                <a:gd name="connsiteX1-423" fmla="*/ 117449 w 773882"/>
                <a:gd name="connsiteY1-424" fmla="*/ 606463 h 2413961"/>
                <a:gd name="connsiteX2-425" fmla="*/ 575442 w 773882"/>
                <a:gd name="connsiteY2-426" fmla="*/ 1074775 h 2413961"/>
                <a:gd name="connsiteX3-427" fmla="*/ 543693 w 773882"/>
                <a:gd name="connsiteY3-428" fmla="*/ 1289087 h 2413961"/>
                <a:gd name="connsiteX4-429" fmla="*/ 241274 w 773882"/>
                <a:gd name="connsiteY4-430" fmla="*/ 1562138 h 2413961"/>
                <a:gd name="connsiteX5-431" fmla="*/ 9499 w 773882"/>
                <a:gd name="connsiteY5-432" fmla="*/ 2336838 h 2413961"/>
                <a:gd name="connsiteX6-433" fmla="*/ 111099 w 773882"/>
                <a:gd name="connsiteY6-434" fmla="*/ 2327313 h 2413961"/>
                <a:gd name="connsiteX7-435" fmla="*/ 184124 w 773882"/>
                <a:gd name="connsiteY7-436" fmla="*/ 1816138 h 2413961"/>
                <a:gd name="connsiteX8-437" fmla="*/ 571474 w 773882"/>
                <a:gd name="connsiteY8-438" fmla="*/ 1324013 h 2413961"/>
                <a:gd name="connsiteX9-439" fmla="*/ 773880 w 773882"/>
                <a:gd name="connsiteY9-440" fmla="*/ 1142243 h 2413961"/>
                <a:gd name="connsiteX10-441" fmla="*/ 574649 w 773882"/>
                <a:gd name="connsiteY10-442" fmla="*/ 974763 h 2413961"/>
                <a:gd name="connsiteX11-443" fmla="*/ 180949 w 773882"/>
                <a:gd name="connsiteY11-444" fmla="*/ 492163 h 2413961"/>
                <a:gd name="connsiteX12-445" fmla="*/ 113480 w 773882"/>
                <a:gd name="connsiteY12-446" fmla="*/ 38 h 2413961"/>
                <a:gd name="connsiteX13-447" fmla="*/ 6324 w 773882"/>
                <a:gd name="connsiteY13-448" fmla="*/ 38 h 2413961"/>
                <a:gd name="connsiteX0-449" fmla="*/ 6324 w 773882"/>
                <a:gd name="connsiteY0-450" fmla="*/ 38 h 2413961"/>
                <a:gd name="connsiteX1-451" fmla="*/ 117449 w 773882"/>
                <a:gd name="connsiteY1-452" fmla="*/ 606463 h 2413961"/>
                <a:gd name="connsiteX2-453" fmla="*/ 575442 w 773882"/>
                <a:gd name="connsiteY2-454" fmla="*/ 1074775 h 2413961"/>
                <a:gd name="connsiteX3-455" fmla="*/ 624655 w 773882"/>
                <a:gd name="connsiteY3-456" fmla="*/ 1246224 h 2413961"/>
                <a:gd name="connsiteX4-457" fmla="*/ 241274 w 773882"/>
                <a:gd name="connsiteY4-458" fmla="*/ 1562138 h 2413961"/>
                <a:gd name="connsiteX5-459" fmla="*/ 9499 w 773882"/>
                <a:gd name="connsiteY5-460" fmla="*/ 2336838 h 2413961"/>
                <a:gd name="connsiteX6-461" fmla="*/ 111099 w 773882"/>
                <a:gd name="connsiteY6-462" fmla="*/ 2327313 h 2413961"/>
                <a:gd name="connsiteX7-463" fmla="*/ 184124 w 773882"/>
                <a:gd name="connsiteY7-464" fmla="*/ 1816138 h 2413961"/>
                <a:gd name="connsiteX8-465" fmla="*/ 571474 w 773882"/>
                <a:gd name="connsiteY8-466" fmla="*/ 1324013 h 2413961"/>
                <a:gd name="connsiteX9-467" fmla="*/ 773880 w 773882"/>
                <a:gd name="connsiteY9-468" fmla="*/ 1142243 h 2413961"/>
                <a:gd name="connsiteX10-469" fmla="*/ 574649 w 773882"/>
                <a:gd name="connsiteY10-470" fmla="*/ 974763 h 2413961"/>
                <a:gd name="connsiteX11-471" fmla="*/ 180949 w 773882"/>
                <a:gd name="connsiteY11-472" fmla="*/ 492163 h 2413961"/>
                <a:gd name="connsiteX12-473" fmla="*/ 113480 w 773882"/>
                <a:gd name="connsiteY12-474" fmla="*/ 38 h 2413961"/>
                <a:gd name="connsiteX13-475" fmla="*/ 6324 w 773882"/>
                <a:gd name="connsiteY13-476" fmla="*/ 38 h 2413961"/>
                <a:gd name="connsiteX0-477" fmla="*/ 6324 w 773882"/>
                <a:gd name="connsiteY0-478" fmla="*/ 38 h 2413961"/>
                <a:gd name="connsiteX1-479" fmla="*/ 117449 w 773882"/>
                <a:gd name="connsiteY1-480" fmla="*/ 606463 h 2413961"/>
                <a:gd name="connsiteX2-481" fmla="*/ 575442 w 773882"/>
                <a:gd name="connsiteY2-482" fmla="*/ 1074775 h 2413961"/>
                <a:gd name="connsiteX3-483" fmla="*/ 579411 w 773882"/>
                <a:gd name="connsiteY3-484" fmla="*/ 1260512 h 2413961"/>
                <a:gd name="connsiteX4-485" fmla="*/ 241274 w 773882"/>
                <a:gd name="connsiteY4-486" fmla="*/ 1562138 h 2413961"/>
                <a:gd name="connsiteX5-487" fmla="*/ 9499 w 773882"/>
                <a:gd name="connsiteY5-488" fmla="*/ 2336838 h 2413961"/>
                <a:gd name="connsiteX6-489" fmla="*/ 111099 w 773882"/>
                <a:gd name="connsiteY6-490" fmla="*/ 2327313 h 2413961"/>
                <a:gd name="connsiteX7-491" fmla="*/ 184124 w 773882"/>
                <a:gd name="connsiteY7-492" fmla="*/ 1816138 h 2413961"/>
                <a:gd name="connsiteX8-493" fmla="*/ 571474 w 773882"/>
                <a:gd name="connsiteY8-494" fmla="*/ 1324013 h 2413961"/>
                <a:gd name="connsiteX9-495" fmla="*/ 773880 w 773882"/>
                <a:gd name="connsiteY9-496" fmla="*/ 1142243 h 2413961"/>
                <a:gd name="connsiteX10-497" fmla="*/ 574649 w 773882"/>
                <a:gd name="connsiteY10-498" fmla="*/ 974763 h 2413961"/>
                <a:gd name="connsiteX11-499" fmla="*/ 180949 w 773882"/>
                <a:gd name="connsiteY11-500" fmla="*/ 492163 h 2413961"/>
                <a:gd name="connsiteX12-501" fmla="*/ 113480 w 773882"/>
                <a:gd name="connsiteY12-502" fmla="*/ 38 h 2413961"/>
                <a:gd name="connsiteX13-503" fmla="*/ 6324 w 773882"/>
                <a:gd name="connsiteY13-504" fmla="*/ 38 h 2413961"/>
                <a:gd name="connsiteX0-505" fmla="*/ 6324 w 773882"/>
                <a:gd name="connsiteY0-506" fmla="*/ 38 h 2413961"/>
                <a:gd name="connsiteX1-507" fmla="*/ 117449 w 773882"/>
                <a:gd name="connsiteY1-508" fmla="*/ 606463 h 2413961"/>
                <a:gd name="connsiteX2-509" fmla="*/ 575442 w 773882"/>
                <a:gd name="connsiteY2-510" fmla="*/ 1074775 h 2413961"/>
                <a:gd name="connsiteX3-511" fmla="*/ 579411 w 773882"/>
                <a:gd name="connsiteY3-512" fmla="*/ 1260512 h 2413961"/>
                <a:gd name="connsiteX4-513" fmla="*/ 241274 w 773882"/>
                <a:gd name="connsiteY4-514" fmla="*/ 1562138 h 2413961"/>
                <a:gd name="connsiteX5-515" fmla="*/ 9499 w 773882"/>
                <a:gd name="connsiteY5-516" fmla="*/ 2336838 h 2413961"/>
                <a:gd name="connsiteX6-517" fmla="*/ 111099 w 773882"/>
                <a:gd name="connsiteY6-518" fmla="*/ 2327313 h 2413961"/>
                <a:gd name="connsiteX7-519" fmla="*/ 184124 w 773882"/>
                <a:gd name="connsiteY7-520" fmla="*/ 1816138 h 2413961"/>
                <a:gd name="connsiteX8-521" fmla="*/ 571474 w 773882"/>
                <a:gd name="connsiteY8-522" fmla="*/ 1324013 h 2413961"/>
                <a:gd name="connsiteX9-523" fmla="*/ 773880 w 773882"/>
                <a:gd name="connsiteY9-524" fmla="*/ 1142243 h 2413961"/>
                <a:gd name="connsiteX10-525" fmla="*/ 574649 w 773882"/>
                <a:gd name="connsiteY10-526" fmla="*/ 974763 h 2413961"/>
                <a:gd name="connsiteX11-527" fmla="*/ 180949 w 773882"/>
                <a:gd name="connsiteY11-528" fmla="*/ 492163 h 2413961"/>
                <a:gd name="connsiteX12-529" fmla="*/ 113480 w 773882"/>
                <a:gd name="connsiteY12-530" fmla="*/ 38 h 2413961"/>
                <a:gd name="connsiteX13-531" fmla="*/ 6324 w 773882"/>
                <a:gd name="connsiteY13-532" fmla="*/ 38 h 2413961"/>
                <a:gd name="connsiteX0-533" fmla="*/ 6324 w 773882"/>
                <a:gd name="connsiteY0-534" fmla="*/ 38 h 2561614"/>
                <a:gd name="connsiteX1-535" fmla="*/ 117449 w 773882"/>
                <a:gd name="connsiteY1-536" fmla="*/ 606463 h 2561614"/>
                <a:gd name="connsiteX2-537" fmla="*/ 575442 w 773882"/>
                <a:gd name="connsiteY2-538" fmla="*/ 1074775 h 2561614"/>
                <a:gd name="connsiteX3-539" fmla="*/ 579411 w 773882"/>
                <a:gd name="connsiteY3-540" fmla="*/ 1260512 h 2561614"/>
                <a:gd name="connsiteX4-541" fmla="*/ 241274 w 773882"/>
                <a:gd name="connsiteY4-542" fmla="*/ 1562138 h 2561614"/>
                <a:gd name="connsiteX5-543" fmla="*/ 9499 w 773882"/>
                <a:gd name="connsiteY5-544" fmla="*/ 2336838 h 2561614"/>
                <a:gd name="connsiteX6-545" fmla="*/ 111099 w 773882"/>
                <a:gd name="connsiteY6-546" fmla="*/ 2327313 h 2561614"/>
                <a:gd name="connsiteX7-547" fmla="*/ 184124 w 773882"/>
                <a:gd name="connsiteY7-548" fmla="*/ 1816138 h 2561614"/>
                <a:gd name="connsiteX8-549" fmla="*/ 571474 w 773882"/>
                <a:gd name="connsiteY8-550" fmla="*/ 1324013 h 2561614"/>
                <a:gd name="connsiteX9-551" fmla="*/ 773880 w 773882"/>
                <a:gd name="connsiteY9-552" fmla="*/ 1142243 h 2561614"/>
                <a:gd name="connsiteX10-553" fmla="*/ 574649 w 773882"/>
                <a:gd name="connsiteY10-554" fmla="*/ 974763 h 2561614"/>
                <a:gd name="connsiteX11-555" fmla="*/ 180949 w 773882"/>
                <a:gd name="connsiteY11-556" fmla="*/ 492163 h 2561614"/>
                <a:gd name="connsiteX12-557" fmla="*/ 113480 w 773882"/>
                <a:gd name="connsiteY12-558" fmla="*/ 38 h 2561614"/>
                <a:gd name="connsiteX13-559" fmla="*/ 6324 w 773882"/>
                <a:gd name="connsiteY13-560" fmla="*/ 38 h 2561614"/>
                <a:gd name="connsiteX0-561" fmla="*/ 6324 w 773882"/>
                <a:gd name="connsiteY0-562" fmla="*/ 38 h 2409510"/>
                <a:gd name="connsiteX1-563" fmla="*/ 117449 w 773882"/>
                <a:gd name="connsiteY1-564" fmla="*/ 606463 h 2409510"/>
                <a:gd name="connsiteX2-565" fmla="*/ 575442 w 773882"/>
                <a:gd name="connsiteY2-566" fmla="*/ 1074775 h 2409510"/>
                <a:gd name="connsiteX3-567" fmla="*/ 579411 w 773882"/>
                <a:gd name="connsiteY3-568" fmla="*/ 1260512 h 2409510"/>
                <a:gd name="connsiteX4-569" fmla="*/ 184124 w 773882"/>
                <a:gd name="connsiteY4-570" fmla="*/ 1626432 h 2409510"/>
                <a:gd name="connsiteX5-571" fmla="*/ 9499 w 773882"/>
                <a:gd name="connsiteY5-572" fmla="*/ 2336838 h 2409510"/>
                <a:gd name="connsiteX6-573" fmla="*/ 111099 w 773882"/>
                <a:gd name="connsiteY6-574" fmla="*/ 2327313 h 2409510"/>
                <a:gd name="connsiteX7-575" fmla="*/ 184124 w 773882"/>
                <a:gd name="connsiteY7-576" fmla="*/ 1816138 h 2409510"/>
                <a:gd name="connsiteX8-577" fmla="*/ 571474 w 773882"/>
                <a:gd name="connsiteY8-578" fmla="*/ 1324013 h 2409510"/>
                <a:gd name="connsiteX9-579" fmla="*/ 773880 w 773882"/>
                <a:gd name="connsiteY9-580" fmla="*/ 1142243 h 2409510"/>
                <a:gd name="connsiteX10-581" fmla="*/ 574649 w 773882"/>
                <a:gd name="connsiteY10-582" fmla="*/ 974763 h 2409510"/>
                <a:gd name="connsiteX11-583" fmla="*/ 180949 w 773882"/>
                <a:gd name="connsiteY11-584" fmla="*/ 492163 h 2409510"/>
                <a:gd name="connsiteX12-585" fmla="*/ 113480 w 773882"/>
                <a:gd name="connsiteY12-586" fmla="*/ 38 h 2409510"/>
                <a:gd name="connsiteX13-587" fmla="*/ 6324 w 773882"/>
                <a:gd name="connsiteY13-588" fmla="*/ 38 h 2409510"/>
                <a:gd name="connsiteX0-589" fmla="*/ 6324 w 773882"/>
                <a:gd name="connsiteY0-590" fmla="*/ 38 h 2409510"/>
                <a:gd name="connsiteX1-591" fmla="*/ 117449 w 773882"/>
                <a:gd name="connsiteY1-592" fmla="*/ 606463 h 2409510"/>
                <a:gd name="connsiteX2-593" fmla="*/ 575442 w 773882"/>
                <a:gd name="connsiteY2-594" fmla="*/ 1074775 h 2409510"/>
                <a:gd name="connsiteX3-595" fmla="*/ 579411 w 773882"/>
                <a:gd name="connsiteY3-596" fmla="*/ 1260512 h 2409510"/>
                <a:gd name="connsiteX4-597" fmla="*/ 184124 w 773882"/>
                <a:gd name="connsiteY4-598" fmla="*/ 1626432 h 2409510"/>
                <a:gd name="connsiteX5-599" fmla="*/ 9499 w 773882"/>
                <a:gd name="connsiteY5-600" fmla="*/ 2336838 h 2409510"/>
                <a:gd name="connsiteX6-601" fmla="*/ 111099 w 773882"/>
                <a:gd name="connsiteY6-602" fmla="*/ 2327313 h 2409510"/>
                <a:gd name="connsiteX7-603" fmla="*/ 184124 w 773882"/>
                <a:gd name="connsiteY7-604" fmla="*/ 1816138 h 2409510"/>
                <a:gd name="connsiteX8-605" fmla="*/ 571474 w 773882"/>
                <a:gd name="connsiteY8-606" fmla="*/ 1324013 h 2409510"/>
                <a:gd name="connsiteX9-607" fmla="*/ 773880 w 773882"/>
                <a:gd name="connsiteY9-608" fmla="*/ 1142243 h 2409510"/>
                <a:gd name="connsiteX10-609" fmla="*/ 574649 w 773882"/>
                <a:gd name="connsiteY10-610" fmla="*/ 974763 h 2409510"/>
                <a:gd name="connsiteX11-611" fmla="*/ 180949 w 773882"/>
                <a:gd name="connsiteY11-612" fmla="*/ 492163 h 2409510"/>
                <a:gd name="connsiteX12-613" fmla="*/ 113480 w 773882"/>
                <a:gd name="connsiteY12-614" fmla="*/ 38 h 2409510"/>
                <a:gd name="connsiteX13-615" fmla="*/ 6324 w 773882"/>
                <a:gd name="connsiteY13-616" fmla="*/ 38 h 2409510"/>
                <a:gd name="connsiteX0-617" fmla="*/ 6324 w 773882"/>
                <a:gd name="connsiteY0-618" fmla="*/ 38 h 2407548"/>
                <a:gd name="connsiteX1-619" fmla="*/ 117449 w 773882"/>
                <a:gd name="connsiteY1-620" fmla="*/ 606463 h 2407548"/>
                <a:gd name="connsiteX2-621" fmla="*/ 575442 w 773882"/>
                <a:gd name="connsiteY2-622" fmla="*/ 1074775 h 2407548"/>
                <a:gd name="connsiteX3-623" fmla="*/ 579411 w 773882"/>
                <a:gd name="connsiteY3-624" fmla="*/ 1260512 h 2407548"/>
                <a:gd name="connsiteX4-625" fmla="*/ 184124 w 773882"/>
                <a:gd name="connsiteY4-626" fmla="*/ 1626432 h 2407548"/>
                <a:gd name="connsiteX5-627" fmla="*/ 9499 w 773882"/>
                <a:gd name="connsiteY5-628" fmla="*/ 2336838 h 2407548"/>
                <a:gd name="connsiteX6-629" fmla="*/ 111099 w 773882"/>
                <a:gd name="connsiteY6-630" fmla="*/ 2327313 h 2407548"/>
                <a:gd name="connsiteX7-631" fmla="*/ 184124 w 773882"/>
                <a:gd name="connsiteY7-632" fmla="*/ 1816138 h 2407548"/>
                <a:gd name="connsiteX8-633" fmla="*/ 571474 w 773882"/>
                <a:gd name="connsiteY8-634" fmla="*/ 1324013 h 2407548"/>
                <a:gd name="connsiteX9-635" fmla="*/ 773880 w 773882"/>
                <a:gd name="connsiteY9-636" fmla="*/ 1142243 h 2407548"/>
                <a:gd name="connsiteX10-637" fmla="*/ 574649 w 773882"/>
                <a:gd name="connsiteY10-638" fmla="*/ 974763 h 2407548"/>
                <a:gd name="connsiteX11-639" fmla="*/ 180949 w 773882"/>
                <a:gd name="connsiteY11-640" fmla="*/ 492163 h 2407548"/>
                <a:gd name="connsiteX12-641" fmla="*/ 113480 w 773882"/>
                <a:gd name="connsiteY12-642" fmla="*/ 38 h 2407548"/>
                <a:gd name="connsiteX13-643" fmla="*/ 6324 w 773882"/>
                <a:gd name="connsiteY13-644" fmla="*/ 38 h 2407548"/>
                <a:gd name="connsiteX0-645" fmla="*/ 6324 w 773882"/>
                <a:gd name="connsiteY0-646" fmla="*/ 38 h 2367963"/>
                <a:gd name="connsiteX1-647" fmla="*/ 117449 w 773882"/>
                <a:gd name="connsiteY1-648" fmla="*/ 606463 h 2367963"/>
                <a:gd name="connsiteX2-649" fmla="*/ 575442 w 773882"/>
                <a:gd name="connsiteY2-650" fmla="*/ 1074775 h 2367963"/>
                <a:gd name="connsiteX3-651" fmla="*/ 579411 w 773882"/>
                <a:gd name="connsiteY3-652" fmla="*/ 1260512 h 2367963"/>
                <a:gd name="connsiteX4-653" fmla="*/ 184124 w 773882"/>
                <a:gd name="connsiteY4-654" fmla="*/ 1626432 h 2367963"/>
                <a:gd name="connsiteX5-655" fmla="*/ 9499 w 773882"/>
                <a:gd name="connsiteY5-656" fmla="*/ 2336838 h 2367963"/>
                <a:gd name="connsiteX6-657" fmla="*/ 111099 w 773882"/>
                <a:gd name="connsiteY6-658" fmla="*/ 2327313 h 2367963"/>
                <a:gd name="connsiteX7-659" fmla="*/ 184124 w 773882"/>
                <a:gd name="connsiteY7-660" fmla="*/ 1816138 h 2367963"/>
                <a:gd name="connsiteX8-661" fmla="*/ 571474 w 773882"/>
                <a:gd name="connsiteY8-662" fmla="*/ 1324013 h 2367963"/>
                <a:gd name="connsiteX9-663" fmla="*/ 773880 w 773882"/>
                <a:gd name="connsiteY9-664" fmla="*/ 1142243 h 2367963"/>
                <a:gd name="connsiteX10-665" fmla="*/ 574649 w 773882"/>
                <a:gd name="connsiteY10-666" fmla="*/ 974763 h 2367963"/>
                <a:gd name="connsiteX11-667" fmla="*/ 180949 w 773882"/>
                <a:gd name="connsiteY11-668" fmla="*/ 492163 h 2367963"/>
                <a:gd name="connsiteX12-669" fmla="*/ 113480 w 773882"/>
                <a:gd name="connsiteY12-670" fmla="*/ 38 h 2367963"/>
                <a:gd name="connsiteX13-671" fmla="*/ 6324 w 773882"/>
                <a:gd name="connsiteY13-672" fmla="*/ 38 h 2367963"/>
                <a:gd name="connsiteX0-673" fmla="*/ 6324 w 773882"/>
                <a:gd name="connsiteY0-674" fmla="*/ 38 h 2336838"/>
                <a:gd name="connsiteX1-675" fmla="*/ 117449 w 773882"/>
                <a:gd name="connsiteY1-676" fmla="*/ 606463 h 2336838"/>
                <a:gd name="connsiteX2-677" fmla="*/ 575442 w 773882"/>
                <a:gd name="connsiteY2-678" fmla="*/ 1074775 h 2336838"/>
                <a:gd name="connsiteX3-679" fmla="*/ 579411 w 773882"/>
                <a:gd name="connsiteY3-680" fmla="*/ 1260512 h 2336838"/>
                <a:gd name="connsiteX4-681" fmla="*/ 184124 w 773882"/>
                <a:gd name="connsiteY4-682" fmla="*/ 1626432 h 2336838"/>
                <a:gd name="connsiteX5-683" fmla="*/ 9499 w 773882"/>
                <a:gd name="connsiteY5-684" fmla="*/ 2336838 h 2336838"/>
                <a:gd name="connsiteX6-685" fmla="*/ 111099 w 773882"/>
                <a:gd name="connsiteY6-686" fmla="*/ 2327313 h 2336838"/>
                <a:gd name="connsiteX7-687" fmla="*/ 184124 w 773882"/>
                <a:gd name="connsiteY7-688" fmla="*/ 1816138 h 2336838"/>
                <a:gd name="connsiteX8-689" fmla="*/ 571474 w 773882"/>
                <a:gd name="connsiteY8-690" fmla="*/ 1324013 h 2336838"/>
                <a:gd name="connsiteX9-691" fmla="*/ 773880 w 773882"/>
                <a:gd name="connsiteY9-692" fmla="*/ 1142243 h 2336838"/>
                <a:gd name="connsiteX10-693" fmla="*/ 574649 w 773882"/>
                <a:gd name="connsiteY10-694" fmla="*/ 974763 h 2336838"/>
                <a:gd name="connsiteX11-695" fmla="*/ 180949 w 773882"/>
                <a:gd name="connsiteY11-696" fmla="*/ 492163 h 2336838"/>
                <a:gd name="connsiteX12-697" fmla="*/ 113480 w 773882"/>
                <a:gd name="connsiteY12-698" fmla="*/ 38 h 2336838"/>
                <a:gd name="connsiteX13-699" fmla="*/ 6324 w 773882"/>
                <a:gd name="connsiteY13-700" fmla="*/ 38 h 2336838"/>
                <a:gd name="connsiteX0-701" fmla="*/ 6324 w 773882"/>
                <a:gd name="connsiteY0-702" fmla="*/ 38 h 2343129"/>
                <a:gd name="connsiteX1-703" fmla="*/ 117449 w 773882"/>
                <a:gd name="connsiteY1-704" fmla="*/ 606463 h 2343129"/>
                <a:gd name="connsiteX2-705" fmla="*/ 575442 w 773882"/>
                <a:gd name="connsiteY2-706" fmla="*/ 1074775 h 2343129"/>
                <a:gd name="connsiteX3-707" fmla="*/ 579411 w 773882"/>
                <a:gd name="connsiteY3-708" fmla="*/ 1260512 h 2343129"/>
                <a:gd name="connsiteX4-709" fmla="*/ 184124 w 773882"/>
                <a:gd name="connsiteY4-710" fmla="*/ 1626432 h 2343129"/>
                <a:gd name="connsiteX5-711" fmla="*/ 9499 w 773882"/>
                <a:gd name="connsiteY5-712" fmla="*/ 2336838 h 2343129"/>
                <a:gd name="connsiteX6-713" fmla="*/ 113480 w 773882"/>
                <a:gd name="connsiteY6-714" fmla="*/ 2341600 h 2343129"/>
                <a:gd name="connsiteX7-715" fmla="*/ 184124 w 773882"/>
                <a:gd name="connsiteY7-716" fmla="*/ 1816138 h 2343129"/>
                <a:gd name="connsiteX8-717" fmla="*/ 571474 w 773882"/>
                <a:gd name="connsiteY8-718" fmla="*/ 1324013 h 2343129"/>
                <a:gd name="connsiteX9-719" fmla="*/ 773880 w 773882"/>
                <a:gd name="connsiteY9-720" fmla="*/ 1142243 h 2343129"/>
                <a:gd name="connsiteX10-721" fmla="*/ 574649 w 773882"/>
                <a:gd name="connsiteY10-722" fmla="*/ 974763 h 2343129"/>
                <a:gd name="connsiteX11-723" fmla="*/ 180949 w 773882"/>
                <a:gd name="connsiteY11-724" fmla="*/ 492163 h 2343129"/>
                <a:gd name="connsiteX12-725" fmla="*/ 113480 w 773882"/>
                <a:gd name="connsiteY12-726" fmla="*/ 38 h 2343129"/>
                <a:gd name="connsiteX13-727" fmla="*/ 6324 w 773882"/>
                <a:gd name="connsiteY13-728" fmla="*/ 38 h 2343129"/>
                <a:gd name="connsiteX0-729" fmla="*/ 6324 w 773882"/>
                <a:gd name="connsiteY0-730" fmla="*/ 38 h 2343129"/>
                <a:gd name="connsiteX1-731" fmla="*/ 117449 w 773882"/>
                <a:gd name="connsiteY1-732" fmla="*/ 606463 h 2343129"/>
                <a:gd name="connsiteX2-733" fmla="*/ 575442 w 773882"/>
                <a:gd name="connsiteY2-734" fmla="*/ 1074775 h 2343129"/>
                <a:gd name="connsiteX3-735" fmla="*/ 579411 w 773882"/>
                <a:gd name="connsiteY3-736" fmla="*/ 1260512 h 2343129"/>
                <a:gd name="connsiteX4-737" fmla="*/ 184124 w 773882"/>
                <a:gd name="connsiteY4-738" fmla="*/ 1626432 h 2343129"/>
                <a:gd name="connsiteX5-739" fmla="*/ 9499 w 773882"/>
                <a:gd name="connsiteY5-740" fmla="*/ 2336838 h 2343129"/>
                <a:gd name="connsiteX6-741" fmla="*/ 113480 w 773882"/>
                <a:gd name="connsiteY6-742" fmla="*/ 2341600 h 2343129"/>
                <a:gd name="connsiteX7-743" fmla="*/ 184124 w 773882"/>
                <a:gd name="connsiteY7-744" fmla="*/ 1816138 h 2343129"/>
                <a:gd name="connsiteX8-745" fmla="*/ 571474 w 773882"/>
                <a:gd name="connsiteY8-746" fmla="*/ 1324013 h 2343129"/>
                <a:gd name="connsiteX9-747" fmla="*/ 773880 w 773882"/>
                <a:gd name="connsiteY9-748" fmla="*/ 1142243 h 2343129"/>
                <a:gd name="connsiteX10-749" fmla="*/ 574649 w 773882"/>
                <a:gd name="connsiteY10-750" fmla="*/ 974763 h 2343129"/>
                <a:gd name="connsiteX11-751" fmla="*/ 180949 w 773882"/>
                <a:gd name="connsiteY11-752" fmla="*/ 492163 h 2343129"/>
                <a:gd name="connsiteX12-753" fmla="*/ 113480 w 773882"/>
                <a:gd name="connsiteY12-754" fmla="*/ 38 h 2343129"/>
                <a:gd name="connsiteX13-755" fmla="*/ 6324 w 773882"/>
                <a:gd name="connsiteY13-756" fmla="*/ 38 h 2343129"/>
                <a:gd name="connsiteX0-757" fmla="*/ 6324 w 773882"/>
                <a:gd name="connsiteY0-758" fmla="*/ 38 h 2343129"/>
                <a:gd name="connsiteX1-759" fmla="*/ 117449 w 773882"/>
                <a:gd name="connsiteY1-760" fmla="*/ 606463 h 2343129"/>
                <a:gd name="connsiteX2-761" fmla="*/ 575442 w 773882"/>
                <a:gd name="connsiteY2-762" fmla="*/ 1074775 h 2343129"/>
                <a:gd name="connsiteX3-763" fmla="*/ 579411 w 773882"/>
                <a:gd name="connsiteY3-764" fmla="*/ 1260512 h 2343129"/>
                <a:gd name="connsiteX4-765" fmla="*/ 184124 w 773882"/>
                <a:gd name="connsiteY4-766" fmla="*/ 1626432 h 2343129"/>
                <a:gd name="connsiteX5-767" fmla="*/ 9499 w 773882"/>
                <a:gd name="connsiteY5-768" fmla="*/ 2336838 h 2343129"/>
                <a:gd name="connsiteX6-769" fmla="*/ 113480 w 773882"/>
                <a:gd name="connsiteY6-770" fmla="*/ 2341600 h 2343129"/>
                <a:gd name="connsiteX7-771" fmla="*/ 184124 w 773882"/>
                <a:gd name="connsiteY7-772" fmla="*/ 1816138 h 2343129"/>
                <a:gd name="connsiteX8-773" fmla="*/ 571474 w 773882"/>
                <a:gd name="connsiteY8-774" fmla="*/ 1324013 h 2343129"/>
                <a:gd name="connsiteX9-775" fmla="*/ 773880 w 773882"/>
                <a:gd name="connsiteY9-776" fmla="*/ 1142243 h 2343129"/>
                <a:gd name="connsiteX10-777" fmla="*/ 574649 w 773882"/>
                <a:gd name="connsiteY10-778" fmla="*/ 974763 h 2343129"/>
                <a:gd name="connsiteX11-779" fmla="*/ 180949 w 773882"/>
                <a:gd name="connsiteY11-780" fmla="*/ 492163 h 2343129"/>
                <a:gd name="connsiteX12-781" fmla="*/ 113480 w 773882"/>
                <a:gd name="connsiteY12-782" fmla="*/ 38 h 2343129"/>
                <a:gd name="connsiteX13-783" fmla="*/ 6324 w 773882"/>
                <a:gd name="connsiteY13-784" fmla="*/ 38 h 2343129"/>
                <a:gd name="connsiteX0-785" fmla="*/ 6324 w 773882"/>
                <a:gd name="connsiteY0-786" fmla="*/ 38 h 2343129"/>
                <a:gd name="connsiteX1-787" fmla="*/ 117449 w 773882"/>
                <a:gd name="connsiteY1-788" fmla="*/ 606463 h 2343129"/>
                <a:gd name="connsiteX2-789" fmla="*/ 575442 w 773882"/>
                <a:gd name="connsiteY2-790" fmla="*/ 1074775 h 2343129"/>
                <a:gd name="connsiteX3-791" fmla="*/ 579411 w 773882"/>
                <a:gd name="connsiteY3-792" fmla="*/ 1260512 h 2343129"/>
                <a:gd name="connsiteX4-793" fmla="*/ 184124 w 773882"/>
                <a:gd name="connsiteY4-794" fmla="*/ 1626432 h 2343129"/>
                <a:gd name="connsiteX5-795" fmla="*/ 9499 w 773882"/>
                <a:gd name="connsiteY5-796" fmla="*/ 2336838 h 2343129"/>
                <a:gd name="connsiteX6-797" fmla="*/ 113480 w 773882"/>
                <a:gd name="connsiteY6-798" fmla="*/ 2341600 h 2343129"/>
                <a:gd name="connsiteX7-799" fmla="*/ 184124 w 773882"/>
                <a:gd name="connsiteY7-800" fmla="*/ 1816138 h 2343129"/>
                <a:gd name="connsiteX8-801" fmla="*/ 571474 w 773882"/>
                <a:gd name="connsiteY8-802" fmla="*/ 1324013 h 2343129"/>
                <a:gd name="connsiteX9-803" fmla="*/ 773880 w 773882"/>
                <a:gd name="connsiteY9-804" fmla="*/ 1142243 h 2343129"/>
                <a:gd name="connsiteX10-805" fmla="*/ 574649 w 773882"/>
                <a:gd name="connsiteY10-806" fmla="*/ 974763 h 2343129"/>
                <a:gd name="connsiteX11-807" fmla="*/ 180949 w 773882"/>
                <a:gd name="connsiteY11-808" fmla="*/ 492163 h 2343129"/>
                <a:gd name="connsiteX12-809" fmla="*/ 113480 w 773882"/>
                <a:gd name="connsiteY12-810" fmla="*/ 38 h 2343129"/>
                <a:gd name="connsiteX13-811" fmla="*/ 6324 w 773882"/>
                <a:gd name="connsiteY13-812" fmla="*/ 38 h 2343129"/>
                <a:gd name="connsiteX0-813" fmla="*/ 6324 w 773882"/>
                <a:gd name="connsiteY0-814" fmla="*/ 38 h 2343129"/>
                <a:gd name="connsiteX1-815" fmla="*/ 117449 w 773882"/>
                <a:gd name="connsiteY1-816" fmla="*/ 606463 h 2343129"/>
                <a:gd name="connsiteX2-817" fmla="*/ 575442 w 773882"/>
                <a:gd name="connsiteY2-818" fmla="*/ 1074775 h 2343129"/>
                <a:gd name="connsiteX3-819" fmla="*/ 579411 w 773882"/>
                <a:gd name="connsiteY3-820" fmla="*/ 1260512 h 2343129"/>
                <a:gd name="connsiteX4-821" fmla="*/ 184124 w 773882"/>
                <a:gd name="connsiteY4-822" fmla="*/ 1626432 h 2343129"/>
                <a:gd name="connsiteX5-823" fmla="*/ 9499 w 773882"/>
                <a:gd name="connsiteY5-824" fmla="*/ 2336838 h 2343129"/>
                <a:gd name="connsiteX6-825" fmla="*/ 113480 w 773882"/>
                <a:gd name="connsiteY6-826" fmla="*/ 2341600 h 2343129"/>
                <a:gd name="connsiteX7-827" fmla="*/ 184124 w 773882"/>
                <a:gd name="connsiteY7-828" fmla="*/ 1816138 h 2343129"/>
                <a:gd name="connsiteX8-829" fmla="*/ 571474 w 773882"/>
                <a:gd name="connsiteY8-830" fmla="*/ 1324013 h 2343129"/>
                <a:gd name="connsiteX9-831" fmla="*/ 773880 w 773882"/>
                <a:gd name="connsiteY9-832" fmla="*/ 1142243 h 2343129"/>
                <a:gd name="connsiteX10-833" fmla="*/ 574649 w 773882"/>
                <a:gd name="connsiteY10-834" fmla="*/ 974763 h 2343129"/>
                <a:gd name="connsiteX11-835" fmla="*/ 180949 w 773882"/>
                <a:gd name="connsiteY11-836" fmla="*/ 492163 h 2343129"/>
                <a:gd name="connsiteX12-837" fmla="*/ 113480 w 773882"/>
                <a:gd name="connsiteY12-838" fmla="*/ 38 h 2343129"/>
                <a:gd name="connsiteX13-839" fmla="*/ 6324 w 773882"/>
                <a:gd name="connsiteY13-840" fmla="*/ 38 h 2343129"/>
                <a:gd name="connsiteX0-841" fmla="*/ 6324 w 773882"/>
                <a:gd name="connsiteY0-842" fmla="*/ 38 h 2343129"/>
                <a:gd name="connsiteX1-843" fmla="*/ 117449 w 773882"/>
                <a:gd name="connsiteY1-844" fmla="*/ 606463 h 2343129"/>
                <a:gd name="connsiteX2-845" fmla="*/ 575442 w 773882"/>
                <a:gd name="connsiteY2-846" fmla="*/ 1074775 h 2343129"/>
                <a:gd name="connsiteX3-847" fmla="*/ 579411 w 773882"/>
                <a:gd name="connsiteY3-848" fmla="*/ 1260512 h 2343129"/>
                <a:gd name="connsiteX4-849" fmla="*/ 184124 w 773882"/>
                <a:gd name="connsiteY4-850" fmla="*/ 1626432 h 2343129"/>
                <a:gd name="connsiteX5-851" fmla="*/ 9499 w 773882"/>
                <a:gd name="connsiteY5-852" fmla="*/ 2336838 h 2343129"/>
                <a:gd name="connsiteX6-853" fmla="*/ 113480 w 773882"/>
                <a:gd name="connsiteY6-854" fmla="*/ 2341600 h 2343129"/>
                <a:gd name="connsiteX7-855" fmla="*/ 184124 w 773882"/>
                <a:gd name="connsiteY7-856" fmla="*/ 1816138 h 2343129"/>
                <a:gd name="connsiteX8-857" fmla="*/ 571474 w 773882"/>
                <a:gd name="connsiteY8-858" fmla="*/ 1324013 h 2343129"/>
                <a:gd name="connsiteX9-859" fmla="*/ 773880 w 773882"/>
                <a:gd name="connsiteY9-860" fmla="*/ 1142243 h 2343129"/>
                <a:gd name="connsiteX10-861" fmla="*/ 574649 w 773882"/>
                <a:gd name="connsiteY10-862" fmla="*/ 974763 h 2343129"/>
                <a:gd name="connsiteX11-863" fmla="*/ 180949 w 773882"/>
                <a:gd name="connsiteY11-864" fmla="*/ 492163 h 2343129"/>
                <a:gd name="connsiteX12-865" fmla="*/ 113480 w 773882"/>
                <a:gd name="connsiteY12-866" fmla="*/ 38 h 2343129"/>
                <a:gd name="connsiteX13-867" fmla="*/ 6324 w 773882"/>
                <a:gd name="connsiteY13-868" fmla="*/ 38 h 2343129"/>
                <a:gd name="connsiteX0-869" fmla="*/ 6324 w 773882"/>
                <a:gd name="connsiteY0-870" fmla="*/ 38 h 2343129"/>
                <a:gd name="connsiteX1-871" fmla="*/ 117449 w 773882"/>
                <a:gd name="connsiteY1-872" fmla="*/ 606463 h 2343129"/>
                <a:gd name="connsiteX2-873" fmla="*/ 575442 w 773882"/>
                <a:gd name="connsiteY2-874" fmla="*/ 1074775 h 2343129"/>
                <a:gd name="connsiteX3-875" fmla="*/ 579411 w 773882"/>
                <a:gd name="connsiteY3-876" fmla="*/ 1260512 h 2343129"/>
                <a:gd name="connsiteX4-877" fmla="*/ 184124 w 773882"/>
                <a:gd name="connsiteY4-878" fmla="*/ 1626432 h 2343129"/>
                <a:gd name="connsiteX5-879" fmla="*/ 9499 w 773882"/>
                <a:gd name="connsiteY5-880" fmla="*/ 2336838 h 2343129"/>
                <a:gd name="connsiteX6-881" fmla="*/ 113480 w 773882"/>
                <a:gd name="connsiteY6-882" fmla="*/ 2341600 h 2343129"/>
                <a:gd name="connsiteX7-883" fmla="*/ 184124 w 773882"/>
                <a:gd name="connsiteY7-884" fmla="*/ 1816138 h 2343129"/>
                <a:gd name="connsiteX8-885" fmla="*/ 571474 w 773882"/>
                <a:gd name="connsiteY8-886" fmla="*/ 1324013 h 2343129"/>
                <a:gd name="connsiteX9-887" fmla="*/ 773880 w 773882"/>
                <a:gd name="connsiteY9-888" fmla="*/ 1142243 h 2343129"/>
                <a:gd name="connsiteX10-889" fmla="*/ 574649 w 773882"/>
                <a:gd name="connsiteY10-890" fmla="*/ 974763 h 2343129"/>
                <a:gd name="connsiteX11-891" fmla="*/ 180949 w 773882"/>
                <a:gd name="connsiteY11-892" fmla="*/ 492163 h 2343129"/>
                <a:gd name="connsiteX12-893" fmla="*/ 113480 w 773882"/>
                <a:gd name="connsiteY12-894" fmla="*/ 38 h 2343129"/>
                <a:gd name="connsiteX13-895" fmla="*/ 6324 w 773882"/>
                <a:gd name="connsiteY13-896" fmla="*/ 38 h 2343129"/>
                <a:gd name="connsiteX0-897" fmla="*/ 6324 w 773882"/>
                <a:gd name="connsiteY0-898" fmla="*/ 38 h 2343129"/>
                <a:gd name="connsiteX1-899" fmla="*/ 117449 w 773882"/>
                <a:gd name="connsiteY1-900" fmla="*/ 606463 h 2343129"/>
                <a:gd name="connsiteX2-901" fmla="*/ 575442 w 773882"/>
                <a:gd name="connsiteY2-902" fmla="*/ 1074775 h 2343129"/>
                <a:gd name="connsiteX3-903" fmla="*/ 579411 w 773882"/>
                <a:gd name="connsiteY3-904" fmla="*/ 1260512 h 2343129"/>
                <a:gd name="connsiteX4-905" fmla="*/ 184124 w 773882"/>
                <a:gd name="connsiteY4-906" fmla="*/ 1626432 h 2343129"/>
                <a:gd name="connsiteX5-907" fmla="*/ 9499 w 773882"/>
                <a:gd name="connsiteY5-908" fmla="*/ 2336838 h 2343129"/>
                <a:gd name="connsiteX6-909" fmla="*/ 113480 w 773882"/>
                <a:gd name="connsiteY6-910" fmla="*/ 2341600 h 2343129"/>
                <a:gd name="connsiteX7-911" fmla="*/ 184124 w 773882"/>
                <a:gd name="connsiteY7-912" fmla="*/ 1816138 h 2343129"/>
                <a:gd name="connsiteX8-913" fmla="*/ 571474 w 773882"/>
                <a:gd name="connsiteY8-914" fmla="*/ 1324013 h 2343129"/>
                <a:gd name="connsiteX9-915" fmla="*/ 773880 w 773882"/>
                <a:gd name="connsiteY9-916" fmla="*/ 1142243 h 2343129"/>
                <a:gd name="connsiteX10-917" fmla="*/ 574649 w 773882"/>
                <a:gd name="connsiteY10-918" fmla="*/ 974763 h 2343129"/>
                <a:gd name="connsiteX11-919" fmla="*/ 180949 w 773882"/>
                <a:gd name="connsiteY11-920" fmla="*/ 492163 h 2343129"/>
                <a:gd name="connsiteX12-921" fmla="*/ 113480 w 773882"/>
                <a:gd name="connsiteY12-922" fmla="*/ 38 h 2343129"/>
                <a:gd name="connsiteX13-923" fmla="*/ 6324 w 773882"/>
                <a:gd name="connsiteY13-924" fmla="*/ 38 h 2343129"/>
                <a:gd name="connsiteX0-925" fmla="*/ 6324 w 773881"/>
                <a:gd name="connsiteY0-926" fmla="*/ 38 h 2343129"/>
                <a:gd name="connsiteX1-927" fmla="*/ 117449 w 773881"/>
                <a:gd name="connsiteY1-928" fmla="*/ 606463 h 2343129"/>
                <a:gd name="connsiteX2-929" fmla="*/ 575442 w 773881"/>
                <a:gd name="connsiteY2-930" fmla="*/ 1074775 h 2343129"/>
                <a:gd name="connsiteX3-931" fmla="*/ 579411 w 773881"/>
                <a:gd name="connsiteY3-932" fmla="*/ 1260512 h 2343129"/>
                <a:gd name="connsiteX4-933" fmla="*/ 184124 w 773881"/>
                <a:gd name="connsiteY4-934" fmla="*/ 1626432 h 2343129"/>
                <a:gd name="connsiteX5-935" fmla="*/ 9499 w 773881"/>
                <a:gd name="connsiteY5-936" fmla="*/ 2336838 h 2343129"/>
                <a:gd name="connsiteX6-937" fmla="*/ 113480 w 773881"/>
                <a:gd name="connsiteY6-938" fmla="*/ 2341600 h 2343129"/>
                <a:gd name="connsiteX7-939" fmla="*/ 184124 w 773881"/>
                <a:gd name="connsiteY7-940" fmla="*/ 1816138 h 2343129"/>
                <a:gd name="connsiteX8-941" fmla="*/ 571474 w 773881"/>
                <a:gd name="connsiteY8-942" fmla="*/ 1324013 h 2343129"/>
                <a:gd name="connsiteX9-943" fmla="*/ 773880 w 773881"/>
                <a:gd name="connsiteY9-944" fmla="*/ 1142243 h 2343129"/>
                <a:gd name="connsiteX10-945" fmla="*/ 553218 w 773881"/>
                <a:gd name="connsiteY10-946" fmla="*/ 986670 h 2343129"/>
                <a:gd name="connsiteX11-947" fmla="*/ 180949 w 773881"/>
                <a:gd name="connsiteY11-948" fmla="*/ 492163 h 2343129"/>
                <a:gd name="connsiteX12-949" fmla="*/ 113480 w 773881"/>
                <a:gd name="connsiteY12-950" fmla="*/ 38 h 2343129"/>
                <a:gd name="connsiteX13-951" fmla="*/ 6324 w 773881"/>
                <a:gd name="connsiteY13-952" fmla="*/ 38 h 2343129"/>
                <a:gd name="connsiteX0-953" fmla="*/ 6324 w 773885"/>
                <a:gd name="connsiteY0-954" fmla="*/ 38 h 2343129"/>
                <a:gd name="connsiteX1-955" fmla="*/ 117449 w 773885"/>
                <a:gd name="connsiteY1-956" fmla="*/ 606463 h 2343129"/>
                <a:gd name="connsiteX2-957" fmla="*/ 575442 w 773885"/>
                <a:gd name="connsiteY2-958" fmla="*/ 1074775 h 2343129"/>
                <a:gd name="connsiteX3-959" fmla="*/ 579411 w 773885"/>
                <a:gd name="connsiteY3-960" fmla="*/ 1260512 h 2343129"/>
                <a:gd name="connsiteX4-961" fmla="*/ 184124 w 773885"/>
                <a:gd name="connsiteY4-962" fmla="*/ 1626432 h 2343129"/>
                <a:gd name="connsiteX5-963" fmla="*/ 9499 w 773885"/>
                <a:gd name="connsiteY5-964" fmla="*/ 2336838 h 2343129"/>
                <a:gd name="connsiteX6-965" fmla="*/ 113480 w 773885"/>
                <a:gd name="connsiteY6-966" fmla="*/ 2341600 h 2343129"/>
                <a:gd name="connsiteX7-967" fmla="*/ 184124 w 773885"/>
                <a:gd name="connsiteY7-968" fmla="*/ 1816138 h 2343129"/>
                <a:gd name="connsiteX8-969" fmla="*/ 571474 w 773885"/>
                <a:gd name="connsiteY8-970" fmla="*/ 1324013 h 2343129"/>
                <a:gd name="connsiteX9-971" fmla="*/ 773880 w 773885"/>
                <a:gd name="connsiteY9-972" fmla="*/ 1142243 h 2343129"/>
                <a:gd name="connsiteX10-973" fmla="*/ 553218 w 773885"/>
                <a:gd name="connsiteY10-974" fmla="*/ 986670 h 2343129"/>
                <a:gd name="connsiteX11-975" fmla="*/ 180949 w 773885"/>
                <a:gd name="connsiteY11-976" fmla="*/ 492163 h 2343129"/>
                <a:gd name="connsiteX12-977" fmla="*/ 113480 w 773885"/>
                <a:gd name="connsiteY12-978" fmla="*/ 38 h 2343129"/>
                <a:gd name="connsiteX13-979" fmla="*/ 6324 w 773885"/>
                <a:gd name="connsiteY13-980" fmla="*/ 38 h 2343129"/>
                <a:gd name="connsiteX0-981" fmla="*/ 6324 w 773881"/>
                <a:gd name="connsiteY0-982" fmla="*/ 38 h 2343129"/>
                <a:gd name="connsiteX1-983" fmla="*/ 117449 w 773881"/>
                <a:gd name="connsiteY1-984" fmla="*/ 606463 h 2343129"/>
                <a:gd name="connsiteX2-985" fmla="*/ 575442 w 773881"/>
                <a:gd name="connsiteY2-986" fmla="*/ 1074775 h 2343129"/>
                <a:gd name="connsiteX3-987" fmla="*/ 579411 w 773881"/>
                <a:gd name="connsiteY3-988" fmla="*/ 1260512 h 2343129"/>
                <a:gd name="connsiteX4-989" fmla="*/ 184124 w 773881"/>
                <a:gd name="connsiteY4-990" fmla="*/ 1626432 h 2343129"/>
                <a:gd name="connsiteX5-991" fmla="*/ 9499 w 773881"/>
                <a:gd name="connsiteY5-992" fmla="*/ 2336838 h 2343129"/>
                <a:gd name="connsiteX6-993" fmla="*/ 113480 w 773881"/>
                <a:gd name="connsiteY6-994" fmla="*/ 2341600 h 2343129"/>
                <a:gd name="connsiteX7-995" fmla="*/ 184124 w 773881"/>
                <a:gd name="connsiteY7-996" fmla="*/ 1816138 h 2343129"/>
                <a:gd name="connsiteX8-997" fmla="*/ 571474 w 773881"/>
                <a:gd name="connsiteY8-998" fmla="*/ 1324013 h 2343129"/>
                <a:gd name="connsiteX9-999" fmla="*/ 773880 w 773881"/>
                <a:gd name="connsiteY9-1000" fmla="*/ 1142243 h 2343129"/>
                <a:gd name="connsiteX10-1001" fmla="*/ 553218 w 773881"/>
                <a:gd name="connsiteY10-1002" fmla="*/ 986670 h 2343129"/>
                <a:gd name="connsiteX11-1003" fmla="*/ 123799 w 773881"/>
                <a:gd name="connsiteY11-1004" fmla="*/ 504069 h 2343129"/>
                <a:gd name="connsiteX12-1005" fmla="*/ 113480 w 773881"/>
                <a:gd name="connsiteY12-1006" fmla="*/ 38 h 2343129"/>
                <a:gd name="connsiteX13-1007" fmla="*/ 6324 w 773881"/>
                <a:gd name="connsiteY13-1008" fmla="*/ 38 h 2343129"/>
                <a:gd name="connsiteX0-1009" fmla="*/ 6324 w 773881"/>
                <a:gd name="connsiteY0-1010" fmla="*/ 38 h 2343129"/>
                <a:gd name="connsiteX1-1011" fmla="*/ 117449 w 773881"/>
                <a:gd name="connsiteY1-1012" fmla="*/ 606463 h 2343129"/>
                <a:gd name="connsiteX2-1013" fmla="*/ 575442 w 773881"/>
                <a:gd name="connsiteY2-1014" fmla="*/ 1074775 h 2343129"/>
                <a:gd name="connsiteX3-1015" fmla="*/ 579411 w 773881"/>
                <a:gd name="connsiteY3-1016" fmla="*/ 1260512 h 2343129"/>
                <a:gd name="connsiteX4-1017" fmla="*/ 184124 w 773881"/>
                <a:gd name="connsiteY4-1018" fmla="*/ 1626432 h 2343129"/>
                <a:gd name="connsiteX5-1019" fmla="*/ 9499 w 773881"/>
                <a:gd name="connsiteY5-1020" fmla="*/ 2336838 h 2343129"/>
                <a:gd name="connsiteX6-1021" fmla="*/ 113480 w 773881"/>
                <a:gd name="connsiteY6-1022" fmla="*/ 2341600 h 2343129"/>
                <a:gd name="connsiteX7-1023" fmla="*/ 184124 w 773881"/>
                <a:gd name="connsiteY7-1024" fmla="*/ 1816138 h 2343129"/>
                <a:gd name="connsiteX8-1025" fmla="*/ 571474 w 773881"/>
                <a:gd name="connsiteY8-1026" fmla="*/ 1324013 h 2343129"/>
                <a:gd name="connsiteX9-1027" fmla="*/ 773880 w 773881"/>
                <a:gd name="connsiteY9-1028" fmla="*/ 1142243 h 2343129"/>
                <a:gd name="connsiteX10-1029" fmla="*/ 553218 w 773881"/>
                <a:gd name="connsiteY10-1030" fmla="*/ 986670 h 2343129"/>
                <a:gd name="connsiteX11-1031" fmla="*/ 164280 w 773881"/>
                <a:gd name="connsiteY11-1032" fmla="*/ 494544 h 2343129"/>
                <a:gd name="connsiteX12-1033" fmla="*/ 113480 w 773881"/>
                <a:gd name="connsiteY12-1034" fmla="*/ 38 h 2343129"/>
                <a:gd name="connsiteX13-1035" fmla="*/ 6324 w 773881"/>
                <a:gd name="connsiteY13-1036" fmla="*/ 38 h 2343129"/>
                <a:gd name="connsiteX0-1037" fmla="*/ 6324 w 773881"/>
                <a:gd name="connsiteY0-1038" fmla="*/ 38 h 2343129"/>
                <a:gd name="connsiteX1-1039" fmla="*/ 117449 w 773881"/>
                <a:gd name="connsiteY1-1040" fmla="*/ 606463 h 2343129"/>
                <a:gd name="connsiteX2-1041" fmla="*/ 575442 w 773881"/>
                <a:gd name="connsiteY2-1042" fmla="*/ 1074775 h 2343129"/>
                <a:gd name="connsiteX3-1043" fmla="*/ 579411 w 773881"/>
                <a:gd name="connsiteY3-1044" fmla="*/ 1260512 h 2343129"/>
                <a:gd name="connsiteX4-1045" fmla="*/ 184124 w 773881"/>
                <a:gd name="connsiteY4-1046" fmla="*/ 1626432 h 2343129"/>
                <a:gd name="connsiteX5-1047" fmla="*/ 9499 w 773881"/>
                <a:gd name="connsiteY5-1048" fmla="*/ 2336838 h 2343129"/>
                <a:gd name="connsiteX6-1049" fmla="*/ 113480 w 773881"/>
                <a:gd name="connsiteY6-1050" fmla="*/ 2341600 h 2343129"/>
                <a:gd name="connsiteX7-1051" fmla="*/ 184124 w 773881"/>
                <a:gd name="connsiteY7-1052" fmla="*/ 1816138 h 2343129"/>
                <a:gd name="connsiteX8-1053" fmla="*/ 571474 w 773881"/>
                <a:gd name="connsiteY8-1054" fmla="*/ 1324013 h 2343129"/>
                <a:gd name="connsiteX9-1055" fmla="*/ 773880 w 773881"/>
                <a:gd name="connsiteY9-1056" fmla="*/ 1142243 h 2343129"/>
                <a:gd name="connsiteX10-1057" fmla="*/ 553218 w 773881"/>
                <a:gd name="connsiteY10-1058" fmla="*/ 986670 h 2343129"/>
                <a:gd name="connsiteX11-1059" fmla="*/ 164280 w 773881"/>
                <a:gd name="connsiteY11-1060" fmla="*/ 494544 h 2343129"/>
                <a:gd name="connsiteX12-1061" fmla="*/ 113480 w 773881"/>
                <a:gd name="connsiteY12-1062" fmla="*/ 38 h 2343129"/>
                <a:gd name="connsiteX13-1063" fmla="*/ 6324 w 773881"/>
                <a:gd name="connsiteY13-1064" fmla="*/ 38 h 2343129"/>
                <a:gd name="connsiteX0-1065" fmla="*/ 6324 w 773881"/>
                <a:gd name="connsiteY0-1066" fmla="*/ 38 h 2343129"/>
                <a:gd name="connsiteX1-1067" fmla="*/ 117449 w 773881"/>
                <a:gd name="connsiteY1-1068" fmla="*/ 606463 h 2343129"/>
                <a:gd name="connsiteX2-1069" fmla="*/ 575442 w 773881"/>
                <a:gd name="connsiteY2-1070" fmla="*/ 1074775 h 2343129"/>
                <a:gd name="connsiteX3-1071" fmla="*/ 579411 w 773881"/>
                <a:gd name="connsiteY3-1072" fmla="*/ 1260512 h 2343129"/>
                <a:gd name="connsiteX4-1073" fmla="*/ 184124 w 773881"/>
                <a:gd name="connsiteY4-1074" fmla="*/ 1626432 h 2343129"/>
                <a:gd name="connsiteX5-1075" fmla="*/ 9499 w 773881"/>
                <a:gd name="connsiteY5-1076" fmla="*/ 2336838 h 2343129"/>
                <a:gd name="connsiteX6-1077" fmla="*/ 113480 w 773881"/>
                <a:gd name="connsiteY6-1078" fmla="*/ 2341600 h 2343129"/>
                <a:gd name="connsiteX7-1079" fmla="*/ 184124 w 773881"/>
                <a:gd name="connsiteY7-1080" fmla="*/ 1816138 h 2343129"/>
                <a:gd name="connsiteX8-1081" fmla="*/ 571474 w 773881"/>
                <a:gd name="connsiteY8-1082" fmla="*/ 1324013 h 2343129"/>
                <a:gd name="connsiteX9-1083" fmla="*/ 773880 w 773881"/>
                <a:gd name="connsiteY9-1084" fmla="*/ 1142243 h 2343129"/>
                <a:gd name="connsiteX10-1085" fmla="*/ 553218 w 773881"/>
                <a:gd name="connsiteY10-1086" fmla="*/ 986670 h 2343129"/>
                <a:gd name="connsiteX11-1087" fmla="*/ 164280 w 773881"/>
                <a:gd name="connsiteY11-1088" fmla="*/ 494544 h 2343129"/>
                <a:gd name="connsiteX12-1089" fmla="*/ 113480 w 773881"/>
                <a:gd name="connsiteY12-1090" fmla="*/ 38 h 2343129"/>
                <a:gd name="connsiteX13-1091" fmla="*/ 6324 w 773881"/>
                <a:gd name="connsiteY13-1092" fmla="*/ 38 h 2343129"/>
                <a:gd name="connsiteX0-1093" fmla="*/ 6324 w 773881"/>
                <a:gd name="connsiteY0-1094" fmla="*/ 38 h 2343129"/>
                <a:gd name="connsiteX1-1095" fmla="*/ 117449 w 773881"/>
                <a:gd name="connsiteY1-1096" fmla="*/ 606463 h 2343129"/>
                <a:gd name="connsiteX2-1097" fmla="*/ 575442 w 773881"/>
                <a:gd name="connsiteY2-1098" fmla="*/ 1074775 h 2343129"/>
                <a:gd name="connsiteX3-1099" fmla="*/ 579411 w 773881"/>
                <a:gd name="connsiteY3-1100" fmla="*/ 1260512 h 2343129"/>
                <a:gd name="connsiteX4-1101" fmla="*/ 184124 w 773881"/>
                <a:gd name="connsiteY4-1102" fmla="*/ 1626432 h 2343129"/>
                <a:gd name="connsiteX5-1103" fmla="*/ 9499 w 773881"/>
                <a:gd name="connsiteY5-1104" fmla="*/ 2336838 h 2343129"/>
                <a:gd name="connsiteX6-1105" fmla="*/ 113480 w 773881"/>
                <a:gd name="connsiteY6-1106" fmla="*/ 2341600 h 2343129"/>
                <a:gd name="connsiteX7-1107" fmla="*/ 184124 w 773881"/>
                <a:gd name="connsiteY7-1108" fmla="*/ 1816138 h 2343129"/>
                <a:gd name="connsiteX8-1109" fmla="*/ 571474 w 773881"/>
                <a:gd name="connsiteY8-1110" fmla="*/ 1324013 h 2343129"/>
                <a:gd name="connsiteX9-1111" fmla="*/ 773880 w 773881"/>
                <a:gd name="connsiteY9-1112" fmla="*/ 1142243 h 2343129"/>
                <a:gd name="connsiteX10-1113" fmla="*/ 553218 w 773881"/>
                <a:gd name="connsiteY10-1114" fmla="*/ 986670 h 2343129"/>
                <a:gd name="connsiteX11-1115" fmla="*/ 164280 w 773881"/>
                <a:gd name="connsiteY11-1116" fmla="*/ 494544 h 2343129"/>
                <a:gd name="connsiteX12-1117" fmla="*/ 113480 w 773881"/>
                <a:gd name="connsiteY12-1118" fmla="*/ 38 h 2343129"/>
                <a:gd name="connsiteX13-1119" fmla="*/ 6324 w 773881"/>
                <a:gd name="connsiteY13-1120" fmla="*/ 38 h 2343129"/>
                <a:gd name="connsiteX0-1121" fmla="*/ 6324 w 773881"/>
                <a:gd name="connsiteY0-1122" fmla="*/ 38 h 2343129"/>
                <a:gd name="connsiteX1-1123" fmla="*/ 117449 w 773881"/>
                <a:gd name="connsiteY1-1124" fmla="*/ 606463 h 2343129"/>
                <a:gd name="connsiteX2-1125" fmla="*/ 575442 w 773881"/>
                <a:gd name="connsiteY2-1126" fmla="*/ 1074775 h 2343129"/>
                <a:gd name="connsiteX3-1127" fmla="*/ 579411 w 773881"/>
                <a:gd name="connsiteY3-1128" fmla="*/ 1260512 h 2343129"/>
                <a:gd name="connsiteX4-1129" fmla="*/ 184124 w 773881"/>
                <a:gd name="connsiteY4-1130" fmla="*/ 1626432 h 2343129"/>
                <a:gd name="connsiteX5-1131" fmla="*/ 9499 w 773881"/>
                <a:gd name="connsiteY5-1132" fmla="*/ 2336838 h 2343129"/>
                <a:gd name="connsiteX6-1133" fmla="*/ 113480 w 773881"/>
                <a:gd name="connsiteY6-1134" fmla="*/ 2341600 h 2343129"/>
                <a:gd name="connsiteX7-1135" fmla="*/ 184124 w 773881"/>
                <a:gd name="connsiteY7-1136" fmla="*/ 1816138 h 2343129"/>
                <a:gd name="connsiteX8-1137" fmla="*/ 571474 w 773881"/>
                <a:gd name="connsiteY8-1138" fmla="*/ 1324013 h 2343129"/>
                <a:gd name="connsiteX9-1139" fmla="*/ 773880 w 773881"/>
                <a:gd name="connsiteY9-1140" fmla="*/ 1142243 h 2343129"/>
                <a:gd name="connsiteX10-1141" fmla="*/ 553218 w 773881"/>
                <a:gd name="connsiteY10-1142" fmla="*/ 986670 h 2343129"/>
                <a:gd name="connsiteX11-1143" fmla="*/ 164280 w 773881"/>
                <a:gd name="connsiteY11-1144" fmla="*/ 494544 h 2343129"/>
                <a:gd name="connsiteX12-1145" fmla="*/ 113480 w 773881"/>
                <a:gd name="connsiteY12-1146" fmla="*/ 38 h 2343129"/>
                <a:gd name="connsiteX13-1147" fmla="*/ 6324 w 773881"/>
                <a:gd name="connsiteY13-1148" fmla="*/ 38 h 2343129"/>
                <a:gd name="connsiteX0-1149" fmla="*/ 6324 w 773881"/>
                <a:gd name="connsiteY0-1150" fmla="*/ 38 h 2343129"/>
                <a:gd name="connsiteX1-1151" fmla="*/ 117449 w 773881"/>
                <a:gd name="connsiteY1-1152" fmla="*/ 606463 h 2343129"/>
                <a:gd name="connsiteX2-1153" fmla="*/ 575442 w 773881"/>
                <a:gd name="connsiteY2-1154" fmla="*/ 1074775 h 2343129"/>
                <a:gd name="connsiteX3-1155" fmla="*/ 579411 w 773881"/>
                <a:gd name="connsiteY3-1156" fmla="*/ 1260512 h 2343129"/>
                <a:gd name="connsiteX4-1157" fmla="*/ 184124 w 773881"/>
                <a:gd name="connsiteY4-1158" fmla="*/ 1626432 h 2343129"/>
                <a:gd name="connsiteX5-1159" fmla="*/ 9499 w 773881"/>
                <a:gd name="connsiteY5-1160" fmla="*/ 2336838 h 2343129"/>
                <a:gd name="connsiteX6-1161" fmla="*/ 113480 w 773881"/>
                <a:gd name="connsiteY6-1162" fmla="*/ 2341600 h 2343129"/>
                <a:gd name="connsiteX7-1163" fmla="*/ 184124 w 773881"/>
                <a:gd name="connsiteY7-1164" fmla="*/ 1816138 h 2343129"/>
                <a:gd name="connsiteX8-1165" fmla="*/ 571474 w 773881"/>
                <a:gd name="connsiteY8-1166" fmla="*/ 1324013 h 2343129"/>
                <a:gd name="connsiteX9-1167" fmla="*/ 773880 w 773881"/>
                <a:gd name="connsiteY9-1168" fmla="*/ 1142243 h 2343129"/>
                <a:gd name="connsiteX10-1169" fmla="*/ 553218 w 773881"/>
                <a:gd name="connsiteY10-1170" fmla="*/ 986670 h 2343129"/>
                <a:gd name="connsiteX11-1171" fmla="*/ 164280 w 773881"/>
                <a:gd name="connsiteY11-1172" fmla="*/ 494544 h 2343129"/>
                <a:gd name="connsiteX12-1173" fmla="*/ 113480 w 773881"/>
                <a:gd name="connsiteY12-1174" fmla="*/ 38 h 2343129"/>
                <a:gd name="connsiteX13-1175" fmla="*/ 6324 w 773881"/>
                <a:gd name="connsiteY13-1176" fmla="*/ 38 h 2343129"/>
                <a:gd name="connsiteX0-1177" fmla="*/ 6324 w 773881"/>
                <a:gd name="connsiteY0-1178" fmla="*/ 38 h 2343129"/>
                <a:gd name="connsiteX1-1179" fmla="*/ 117449 w 773881"/>
                <a:gd name="connsiteY1-1180" fmla="*/ 606463 h 2343129"/>
                <a:gd name="connsiteX2-1181" fmla="*/ 575442 w 773881"/>
                <a:gd name="connsiteY2-1182" fmla="*/ 1074775 h 2343129"/>
                <a:gd name="connsiteX3-1183" fmla="*/ 579411 w 773881"/>
                <a:gd name="connsiteY3-1184" fmla="*/ 1260512 h 2343129"/>
                <a:gd name="connsiteX4-1185" fmla="*/ 184124 w 773881"/>
                <a:gd name="connsiteY4-1186" fmla="*/ 1626432 h 2343129"/>
                <a:gd name="connsiteX5-1187" fmla="*/ 9499 w 773881"/>
                <a:gd name="connsiteY5-1188" fmla="*/ 2336838 h 2343129"/>
                <a:gd name="connsiteX6-1189" fmla="*/ 113480 w 773881"/>
                <a:gd name="connsiteY6-1190" fmla="*/ 2341600 h 2343129"/>
                <a:gd name="connsiteX7-1191" fmla="*/ 184124 w 773881"/>
                <a:gd name="connsiteY7-1192" fmla="*/ 1816138 h 2343129"/>
                <a:gd name="connsiteX8-1193" fmla="*/ 571474 w 773881"/>
                <a:gd name="connsiteY8-1194" fmla="*/ 1324013 h 2343129"/>
                <a:gd name="connsiteX9-1195" fmla="*/ 773880 w 773881"/>
                <a:gd name="connsiteY9-1196" fmla="*/ 1142243 h 2343129"/>
                <a:gd name="connsiteX10-1197" fmla="*/ 553218 w 773881"/>
                <a:gd name="connsiteY10-1198" fmla="*/ 986670 h 2343129"/>
                <a:gd name="connsiteX11-1199" fmla="*/ 176186 w 773881"/>
                <a:gd name="connsiteY11-1200" fmla="*/ 535025 h 2343129"/>
                <a:gd name="connsiteX12-1201" fmla="*/ 113480 w 773881"/>
                <a:gd name="connsiteY12-1202" fmla="*/ 38 h 2343129"/>
                <a:gd name="connsiteX13-1203" fmla="*/ 6324 w 773881"/>
                <a:gd name="connsiteY13-1204" fmla="*/ 38 h 2343129"/>
                <a:gd name="connsiteX0-1205" fmla="*/ 6324 w 773881"/>
                <a:gd name="connsiteY0-1206" fmla="*/ 38 h 2343129"/>
                <a:gd name="connsiteX1-1207" fmla="*/ 117449 w 773881"/>
                <a:gd name="connsiteY1-1208" fmla="*/ 606463 h 2343129"/>
                <a:gd name="connsiteX2-1209" fmla="*/ 575442 w 773881"/>
                <a:gd name="connsiteY2-1210" fmla="*/ 1074775 h 2343129"/>
                <a:gd name="connsiteX3-1211" fmla="*/ 579411 w 773881"/>
                <a:gd name="connsiteY3-1212" fmla="*/ 1260512 h 2343129"/>
                <a:gd name="connsiteX4-1213" fmla="*/ 184124 w 773881"/>
                <a:gd name="connsiteY4-1214" fmla="*/ 1626432 h 2343129"/>
                <a:gd name="connsiteX5-1215" fmla="*/ 9499 w 773881"/>
                <a:gd name="connsiteY5-1216" fmla="*/ 2336838 h 2343129"/>
                <a:gd name="connsiteX6-1217" fmla="*/ 113480 w 773881"/>
                <a:gd name="connsiteY6-1218" fmla="*/ 2341600 h 2343129"/>
                <a:gd name="connsiteX7-1219" fmla="*/ 184124 w 773881"/>
                <a:gd name="connsiteY7-1220" fmla="*/ 1816138 h 2343129"/>
                <a:gd name="connsiteX8-1221" fmla="*/ 571474 w 773881"/>
                <a:gd name="connsiteY8-1222" fmla="*/ 1324013 h 2343129"/>
                <a:gd name="connsiteX9-1223" fmla="*/ 773880 w 773881"/>
                <a:gd name="connsiteY9-1224" fmla="*/ 1142243 h 2343129"/>
                <a:gd name="connsiteX10-1225" fmla="*/ 553218 w 773881"/>
                <a:gd name="connsiteY10-1226" fmla="*/ 986670 h 2343129"/>
                <a:gd name="connsiteX11-1227" fmla="*/ 176186 w 773881"/>
                <a:gd name="connsiteY11-1228" fmla="*/ 535025 h 2343129"/>
                <a:gd name="connsiteX12-1229" fmla="*/ 113480 w 773881"/>
                <a:gd name="connsiteY12-1230" fmla="*/ 38 h 2343129"/>
                <a:gd name="connsiteX13-1231" fmla="*/ 6324 w 773881"/>
                <a:gd name="connsiteY13-1232" fmla="*/ 38 h 2343129"/>
                <a:gd name="connsiteX0-1233" fmla="*/ 6324 w 773881"/>
                <a:gd name="connsiteY0-1234" fmla="*/ 38 h 2343129"/>
                <a:gd name="connsiteX1-1235" fmla="*/ 117449 w 773881"/>
                <a:gd name="connsiteY1-1236" fmla="*/ 606463 h 2343129"/>
                <a:gd name="connsiteX2-1237" fmla="*/ 575442 w 773881"/>
                <a:gd name="connsiteY2-1238" fmla="*/ 1074775 h 2343129"/>
                <a:gd name="connsiteX3-1239" fmla="*/ 579411 w 773881"/>
                <a:gd name="connsiteY3-1240" fmla="*/ 1260512 h 2343129"/>
                <a:gd name="connsiteX4-1241" fmla="*/ 184124 w 773881"/>
                <a:gd name="connsiteY4-1242" fmla="*/ 1626432 h 2343129"/>
                <a:gd name="connsiteX5-1243" fmla="*/ 9499 w 773881"/>
                <a:gd name="connsiteY5-1244" fmla="*/ 2336838 h 2343129"/>
                <a:gd name="connsiteX6-1245" fmla="*/ 113480 w 773881"/>
                <a:gd name="connsiteY6-1246" fmla="*/ 2341600 h 2343129"/>
                <a:gd name="connsiteX7-1247" fmla="*/ 184124 w 773881"/>
                <a:gd name="connsiteY7-1248" fmla="*/ 1816138 h 2343129"/>
                <a:gd name="connsiteX8-1249" fmla="*/ 571474 w 773881"/>
                <a:gd name="connsiteY8-1250" fmla="*/ 1324013 h 2343129"/>
                <a:gd name="connsiteX9-1251" fmla="*/ 773880 w 773881"/>
                <a:gd name="connsiteY9-1252" fmla="*/ 1142243 h 2343129"/>
                <a:gd name="connsiteX10-1253" fmla="*/ 553218 w 773881"/>
                <a:gd name="connsiteY10-1254" fmla="*/ 986670 h 2343129"/>
                <a:gd name="connsiteX11-1255" fmla="*/ 176186 w 773881"/>
                <a:gd name="connsiteY11-1256" fmla="*/ 535025 h 2343129"/>
                <a:gd name="connsiteX12-1257" fmla="*/ 113480 w 773881"/>
                <a:gd name="connsiteY12-1258" fmla="*/ 38 h 2343129"/>
                <a:gd name="connsiteX13-1259" fmla="*/ 6324 w 773881"/>
                <a:gd name="connsiteY13-1260" fmla="*/ 38 h 2343129"/>
                <a:gd name="connsiteX0-1261" fmla="*/ 6324 w 773881"/>
                <a:gd name="connsiteY0-1262" fmla="*/ 38 h 2343129"/>
                <a:gd name="connsiteX1-1263" fmla="*/ 117449 w 773881"/>
                <a:gd name="connsiteY1-1264" fmla="*/ 606463 h 2343129"/>
                <a:gd name="connsiteX2-1265" fmla="*/ 575442 w 773881"/>
                <a:gd name="connsiteY2-1266" fmla="*/ 1074775 h 2343129"/>
                <a:gd name="connsiteX3-1267" fmla="*/ 579411 w 773881"/>
                <a:gd name="connsiteY3-1268" fmla="*/ 1260512 h 2343129"/>
                <a:gd name="connsiteX4-1269" fmla="*/ 184124 w 773881"/>
                <a:gd name="connsiteY4-1270" fmla="*/ 1626432 h 2343129"/>
                <a:gd name="connsiteX5-1271" fmla="*/ 9499 w 773881"/>
                <a:gd name="connsiteY5-1272" fmla="*/ 2336838 h 2343129"/>
                <a:gd name="connsiteX6-1273" fmla="*/ 113480 w 773881"/>
                <a:gd name="connsiteY6-1274" fmla="*/ 2341600 h 2343129"/>
                <a:gd name="connsiteX7-1275" fmla="*/ 184124 w 773881"/>
                <a:gd name="connsiteY7-1276" fmla="*/ 1816138 h 2343129"/>
                <a:gd name="connsiteX8-1277" fmla="*/ 571474 w 773881"/>
                <a:gd name="connsiteY8-1278" fmla="*/ 1324013 h 2343129"/>
                <a:gd name="connsiteX9-1279" fmla="*/ 773880 w 773881"/>
                <a:gd name="connsiteY9-1280" fmla="*/ 1142243 h 2343129"/>
                <a:gd name="connsiteX10-1281" fmla="*/ 553218 w 773881"/>
                <a:gd name="connsiteY10-1282" fmla="*/ 986670 h 2343129"/>
                <a:gd name="connsiteX11-1283" fmla="*/ 176186 w 773881"/>
                <a:gd name="connsiteY11-1284" fmla="*/ 535025 h 2343129"/>
                <a:gd name="connsiteX12-1285" fmla="*/ 113480 w 773881"/>
                <a:gd name="connsiteY12-1286" fmla="*/ 38 h 2343129"/>
                <a:gd name="connsiteX13-1287" fmla="*/ 6324 w 773881"/>
                <a:gd name="connsiteY13-1288" fmla="*/ 38 h 2343129"/>
                <a:gd name="connsiteX0-1289" fmla="*/ 6324 w 773881"/>
                <a:gd name="connsiteY0-1290" fmla="*/ 38 h 2343129"/>
                <a:gd name="connsiteX1-1291" fmla="*/ 117449 w 773881"/>
                <a:gd name="connsiteY1-1292" fmla="*/ 606463 h 2343129"/>
                <a:gd name="connsiteX2-1293" fmla="*/ 575442 w 773881"/>
                <a:gd name="connsiteY2-1294" fmla="*/ 1074775 h 2343129"/>
                <a:gd name="connsiteX3-1295" fmla="*/ 579411 w 773881"/>
                <a:gd name="connsiteY3-1296" fmla="*/ 1260512 h 2343129"/>
                <a:gd name="connsiteX4-1297" fmla="*/ 184124 w 773881"/>
                <a:gd name="connsiteY4-1298" fmla="*/ 1626432 h 2343129"/>
                <a:gd name="connsiteX5-1299" fmla="*/ 9499 w 773881"/>
                <a:gd name="connsiteY5-1300" fmla="*/ 2336838 h 2343129"/>
                <a:gd name="connsiteX6-1301" fmla="*/ 113480 w 773881"/>
                <a:gd name="connsiteY6-1302" fmla="*/ 2341600 h 2343129"/>
                <a:gd name="connsiteX7-1303" fmla="*/ 184124 w 773881"/>
                <a:gd name="connsiteY7-1304" fmla="*/ 1816138 h 2343129"/>
                <a:gd name="connsiteX8-1305" fmla="*/ 571474 w 773881"/>
                <a:gd name="connsiteY8-1306" fmla="*/ 1324013 h 2343129"/>
                <a:gd name="connsiteX9-1307" fmla="*/ 773880 w 773881"/>
                <a:gd name="connsiteY9-1308" fmla="*/ 1142243 h 2343129"/>
                <a:gd name="connsiteX10-1309" fmla="*/ 550837 w 773881"/>
                <a:gd name="connsiteY10-1310" fmla="*/ 986670 h 2343129"/>
                <a:gd name="connsiteX11-1311" fmla="*/ 176186 w 773881"/>
                <a:gd name="connsiteY11-1312" fmla="*/ 535025 h 2343129"/>
                <a:gd name="connsiteX12-1313" fmla="*/ 113480 w 773881"/>
                <a:gd name="connsiteY12-1314" fmla="*/ 38 h 2343129"/>
                <a:gd name="connsiteX13-1315" fmla="*/ 6324 w 773881"/>
                <a:gd name="connsiteY13-1316" fmla="*/ 38 h 2343129"/>
                <a:gd name="connsiteX0-1317" fmla="*/ 6324 w 773881"/>
                <a:gd name="connsiteY0-1318" fmla="*/ 38 h 2343129"/>
                <a:gd name="connsiteX1-1319" fmla="*/ 117449 w 773881"/>
                <a:gd name="connsiteY1-1320" fmla="*/ 606463 h 2343129"/>
                <a:gd name="connsiteX2-1321" fmla="*/ 575442 w 773881"/>
                <a:gd name="connsiteY2-1322" fmla="*/ 1074775 h 2343129"/>
                <a:gd name="connsiteX3-1323" fmla="*/ 579411 w 773881"/>
                <a:gd name="connsiteY3-1324" fmla="*/ 1260512 h 2343129"/>
                <a:gd name="connsiteX4-1325" fmla="*/ 184124 w 773881"/>
                <a:gd name="connsiteY4-1326" fmla="*/ 1626432 h 2343129"/>
                <a:gd name="connsiteX5-1327" fmla="*/ 9499 w 773881"/>
                <a:gd name="connsiteY5-1328" fmla="*/ 2336838 h 2343129"/>
                <a:gd name="connsiteX6-1329" fmla="*/ 113480 w 773881"/>
                <a:gd name="connsiteY6-1330" fmla="*/ 2341600 h 2343129"/>
                <a:gd name="connsiteX7-1331" fmla="*/ 184124 w 773881"/>
                <a:gd name="connsiteY7-1332" fmla="*/ 1816138 h 2343129"/>
                <a:gd name="connsiteX8-1333" fmla="*/ 571474 w 773881"/>
                <a:gd name="connsiteY8-1334" fmla="*/ 1324013 h 2343129"/>
                <a:gd name="connsiteX9-1335" fmla="*/ 773880 w 773881"/>
                <a:gd name="connsiteY9-1336" fmla="*/ 1142243 h 2343129"/>
                <a:gd name="connsiteX10-1337" fmla="*/ 550837 w 773881"/>
                <a:gd name="connsiteY10-1338" fmla="*/ 986670 h 2343129"/>
                <a:gd name="connsiteX11-1339" fmla="*/ 176186 w 773881"/>
                <a:gd name="connsiteY11-1340" fmla="*/ 535025 h 2343129"/>
                <a:gd name="connsiteX12-1341" fmla="*/ 113480 w 773881"/>
                <a:gd name="connsiteY12-1342" fmla="*/ 38 h 2343129"/>
                <a:gd name="connsiteX13-1343" fmla="*/ 6324 w 773881"/>
                <a:gd name="connsiteY13-1344" fmla="*/ 38 h 2343129"/>
                <a:gd name="connsiteX0-1345" fmla="*/ 6324 w 773881"/>
                <a:gd name="connsiteY0-1346" fmla="*/ 38 h 2343129"/>
                <a:gd name="connsiteX1-1347" fmla="*/ 117449 w 773881"/>
                <a:gd name="connsiteY1-1348" fmla="*/ 606463 h 2343129"/>
                <a:gd name="connsiteX2-1349" fmla="*/ 575442 w 773881"/>
                <a:gd name="connsiteY2-1350" fmla="*/ 1074775 h 2343129"/>
                <a:gd name="connsiteX3-1351" fmla="*/ 579411 w 773881"/>
                <a:gd name="connsiteY3-1352" fmla="*/ 1260512 h 2343129"/>
                <a:gd name="connsiteX4-1353" fmla="*/ 184124 w 773881"/>
                <a:gd name="connsiteY4-1354" fmla="*/ 1626432 h 2343129"/>
                <a:gd name="connsiteX5-1355" fmla="*/ 9499 w 773881"/>
                <a:gd name="connsiteY5-1356" fmla="*/ 2336838 h 2343129"/>
                <a:gd name="connsiteX6-1357" fmla="*/ 113480 w 773881"/>
                <a:gd name="connsiteY6-1358" fmla="*/ 2341600 h 2343129"/>
                <a:gd name="connsiteX7-1359" fmla="*/ 184124 w 773881"/>
                <a:gd name="connsiteY7-1360" fmla="*/ 1816138 h 2343129"/>
                <a:gd name="connsiteX8-1361" fmla="*/ 571474 w 773881"/>
                <a:gd name="connsiteY8-1362" fmla="*/ 1324013 h 2343129"/>
                <a:gd name="connsiteX9-1363" fmla="*/ 773880 w 773881"/>
                <a:gd name="connsiteY9-1364" fmla="*/ 1142243 h 2343129"/>
                <a:gd name="connsiteX10-1365" fmla="*/ 550837 w 773881"/>
                <a:gd name="connsiteY10-1366" fmla="*/ 986670 h 2343129"/>
                <a:gd name="connsiteX11-1367" fmla="*/ 176186 w 773881"/>
                <a:gd name="connsiteY11-1368" fmla="*/ 535025 h 2343129"/>
                <a:gd name="connsiteX12-1369" fmla="*/ 113480 w 773881"/>
                <a:gd name="connsiteY12-1370" fmla="*/ 38 h 2343129"/>
                <a:gd name="connsiteX13-1371" fmla="*/ 6324 w 773881"/>
                <a:gd name="connsiteY13-1372" fmla="*/ 38 h 2343129"/>
                <a:gd name="connsiteX0-1373" fmla="*/ 6324 w 690539"/>
                <a:gd name="connsiteY0-1374" fmla="*/ 38 h 2343129"/>
                <a:gd name="connsiteX1-1375" fmla="*/ 117449 w 690539"/>
                <a:gd name="connsiteY1-1376" fmla="*/ 606463 h 2343129"/>
                <a:gd name="connsiteX2-1377" fmla="*/ 575442 w 690539"/>
                <a:gd name="connsiteY2-1378" fmla="*/ 1074775 h 2343129"/>
                <a:gd name="connsiteX3-1379" fmla="*/ 579411 w 690539"/>
                <a:gd name="connsiteY3-1380" fmla="*/ 1260512 h 2343129"/>
                <a:gd name="connsiteX4-1381" fmla="*/ 184124 w 690539"/>
                <a:gd name="connsiteY4-1382" fmla="*/ 1626432 h 2343129"/>
                <a:gd name="connsiteX5-1383" fmla="*/ 9499 w 690539"/>
                <a:gd name="connsiteY5-1384" fmla="*/ 2336838 h 2343129"/>
                <a:gd name="connsiteX6-1385" fmla="*/ 113480 w 690539"/>
                <a:gd name="connsiteY6-1386" fmla="*/ 2341600 h 2343129"/>
                <a:gd name="connsiteX7-1387" fmla="*/ 184124 w 690539"/>
                <a:gd name="connsiteY7-1388" fmla="*/ 1816138 h 2343129"/>
                <a:gd name="connsiteX8-1389" fmla="*/ 571474 w 690539"/>
                <a:gd name="connsiteY8-1390" fmla="*/ 1324013 h 2343129"/>
                <a:gd name="connsiteX9-1391" fmla="*/ 690536 w 690539"/>
                <a:gd name="connsiteY9-1392" fmla="*/ 1144624 h 2343129"/>
                <a:gd name="connsiteX10-1393" fmla="*/ 550837 w 690539"/>
                <a:gd name="connsiteY10-1394" fmla="*/ 986670 h 2343129"/>
                <a:gd name="connsiteX11-1395" fmla="*/ 176186 w 690539"/>
                <a:gd name="connsiteY11-1396" fmla="*/ 535025 h 2343129"/>
                <a:gd name="connsiteX12-1397" fmla="*/ 113480 w 690539"/>
                <a:gd name="connsiteY12-1398" fmla="*/ 38 h 2343129"/>
                <a:gd name="connsiteX13-1399" fmla="*/ 6324 w 690539"/>
                <a:gd name="connsiteY13-1400" fmla="*/ 38 h 2343129"/>
                <a:gd name="connsiteX0-1401" fmla="*/ 6324 w 690541"/>
                <a:gd name="connsiteY0-1402" fmla="*/ 38 h 2343129"/>
                <a:gd name="connsiteX1-1403" fmla="*/ 117449 w 690541"/>
                <a:gd name="connsiteY1-1404" fmla="*/ 606463 h 2343129"/>
                <a:gd name="connsiteX2-1405" fmla="*/ 575442 w 690541"/>
                <a:gd name="connsiteY2-1406" fmla="*/ 1074775 h 2343129"/>
                <a:gd name="connsiteX3-1407" fmla="*/ 579411 w 690541"/>
                <a:gd name="connsiteY3-1408" fmla="*/ 1260512 h 2343129"/>
                <a:gd name="connsiteX4-1409" fmla="*/ 184124 w 690541"/>
                <a:gd name="connsiteY4-1410" fmla="*/ 1626432 h 2343129"/>
                <a:gd name="connsiteX5-1411" fmla="*/ 9499 w 690541"/>
                <a:gd name="connsiteY5-1412" fmla="*/ 2336838 h 2343129"/>
                <a:gd name="connsiteX6-1413" fmla="*/ 113480 w 690541"/>
                <a:gd name="connsiteY6-1414" fmla="*/ 2341600 h 2343129"/>
                <a:gd name="connsiteX7-1415" fmla="*/ 184124 w 690541"/>
                <a:gd name="connsiteY7-1416" fmla="*/ 1816138 h 2343129"/>
                <a:gd name="connsiteX8-1417" fmla="*/ 571474 w 690541"/>
                <a:gd name="connsiteY8-1418" fmla="*/ 1324013 h 2343129"/>
                <a:gd name="connsiteX9-1419" fmla="*/ 690536 w 690541"/>
                <a:gd name="connsiteY9-1420" fmla="*/ 1144624 h 2343129"/>
                <a:gd name="connsiteX10-1421" fmla="*/ 550837 w 690541"/>
                <a:gd name="connsiteY10-1422" fmla="*/ 986670 h 2343129"/>
                <a:gd name="connsiteX11-1423" fmla="*/ 176186 w 690541"/>
                <a:gd name="connsiteY11-1424" fmla="*/ 535025 h 2343129"/>
                <a:gd name="connsiteX12-1425" fmla="*/ 113480 w 690541"/>
                <a:gd name="connsiteY12-1426" fmla="*/ 38 h 2343129"/>
                <a:gd name="connsiteX13-1427" fmla="*/ 6324 w 690541"/>
                <a:gd name="connsiteY13-1428" fmla="*/ 38 h 2343129"/>
                <a:gd name="connsiteX0-1429" fmla="*/ 6324 w 690541"/>
                <a:gd name="connsiteY0-1430" fmla="*/ 38 h 2343129"/>
                <a:gd name="connsiteX1-1431" fmla="*/ 117449 w 690541"/>
                <a:gd name="connsiteY1-1432" fmla="*/ 606463 h 2343129"/>
                <a:gd name="connsiteX2-1433" fmla="*/ 575442 w 690541"/>
                <a:gd name="connsiteY2-1434" fmla="*/ 1074775 h 2343129"/>
                <a:gd name="connsiteX3-1435" fmla="*/ 579411 w 690541"/>
                <a:gd name="connsiteY3-1436" fmla="*/ 1260512 h 2343129"/>
                <a:gd name="connsiteX4-1437" fmla="*/ 184124 w 690541"/>
                <a:gd name="connsiteY4-1438" fmla="*/ 1626432 h 2343129"/>
                <a:gd name="connsiteX5-1439" fmla="*/ 9499 w 690541"/>
                <a:gd name="connsiteY5-1440" fmla="*/ 2336838 h 2343129"/>
                <a:gd name="connsiteX6-1441" fmla="*/ 113480 w 690541"/>
                <a:gd name="connsiteY6-1442" fmla="*/ 2341600 h 2343129"/>
                <a:gd name="connsiteX7-1443" fmla="*/ 184124 w 690541"/>
                <a:gd name="connsiteY7-1444" fmla="*/ 1816138 h 2343129"/>
                <a:gd name="connsiteX8-1445" fmla="*/ 502418 w 690541"/>
                <a:gd name="connsiteY8-1446" fmla="*/ 1388307 h 2343129"/>
                <a:gd name="connsiteX9-1447" fmla="*/ 690536 w 690541"/>
                <a:gd name="connsiteY9-1448" fmla="*/ 1144624 h 2343129"/>
                <a:gd name="connsiteX10-1449" fmla="*/ 550837 w 690541"/>
                <a:gd name="connsiteY10-1450" fmla="*/ 986670 h 2343129"/>
                <a:gd name="connsiteX11-1451" fmla="*/ 176186 w 690541"/>
                <a:gd name="connsiteY11-1452" fmla="*/ 535025 h 2343129"/>
                <a:gd name="connsiteX12-1453" fmla="*/ 113480 w 690541"/>
                <a:gd name="connsiteY12-1454" fmla="*/ 38 h 2343129"/>
                <a:gd name="connsiteX13-1455" fmla="*/ 6324 w 690541"/>
                <a:gd name="connsiteY13-1456" fmla="*/ 38 h 2343129"/>
                <a:gd name="connsiteX0-1457" fmla="*/ 6324 w 690541"/>
                <a:gd name="connsiteY0-1458" fmla="*/ 38 h 2343129"/>
                <a:gd name="connsiteX1-1459" fmla="*/ 117449 w 690541"/>
                <a:gd name="connsiteY1-1460" fmla="*/ 606463 h 2343129"/>
                <a:gd name="connsiteX2-1461" fmla="*/ 575442 w 690541"/>
                <a:gd name="connsiteY2-1462" fmla="*/ 1074775 h 2343129"/>
                <a:gd name="connsiteX3-1463" fmla="*/ 579411 w 690541"/>
                <a:gd name="connsiteY3-1464" fmla="*/ 1260512 h 2343129"/>
                <a:gd name="connsiteX4-1465" fmla="*/ 184124 w 690541"/>
                <a:gd name="connsiteY4-1466" fmla="*/ 1626432 h 2343129"/>
                <a:gd name="connsiteX5-1467" fmla="*/ 9499 w 690541"/>
                <a:gd name="connsiteY5-1468" fmla="*/ 2336838 h 2343129"/>
                <a:gd name="connsiteX6-1469" fmla="*/ 113480 w 690541"/>
                <a:gd name="connsiteY6-1470" fmla="*/ 2341600 h 2343129"/>
                <a:gd name="connsiteX7-1471" fmla="*/ 184124 w 690541"/>
                <a:gd name="connsiteY7-1472" fmla="*/ 1816138 h 2343129"/>
                <a:gd name="connsiteX8-1473" fmla="*/ 502418 w 690541"/>
                <a:gd name="connsiteY8-1474" fmla="*/ 1388307 h 2343129"/>
                <a:gd name="connsiteX9-1475" fmla="*/ 690536 w 690541"/>
                <a:gd name="connsiteY9-1476" fmla="*/ 1144624 h 2343129"/>
                <a:gd name="connsiteX10-1477" fmla="*/ 550837 w 690541"/>
                <a:gd name="connsiteY10-1478" fmla="*/ 986670 h 2343129"/>
                <a:gd name="connsiteX11-1479" fmla="*/ 176186 w 690541"/>
                <a:gd name="connsiteY11-1480" fmla="*/ 535025 h 2343129"/>
                <a:gd name="connsiteX12-1481" fmla="*/ 113480 w 690541"/>
                <a:gd name="connsiteY12-1482" fmla="*/ 38 h 2343129"/>
                <a:gd name="connsiteX13-1483" fmla="*/ 6324 w 690541"/>
                <a:gd name="connsiteY13-1484" fmla="*/ 38 h 2343129"/>
                <a:gd name="connsiteX0-1485" fmla="*/ 6324 w 690541"/>
                <a:gd name="connsiteY0-1486" fmla="*/ 38 h 2343129"/>
                <a:gd name="connsiteX1-1487" fmla="*/ 117449 w 690541"/>
                <a:gd name="connsiteY1-1488" fmla="*/ 606463 h 2343129"/>
                <a:gd name="connsiteX2-1489" fmla="*/ 575442 w 690541"/>
                <a:gd name="connsiteY2-1490" fmla="*/ 1074775 h 2343129"/>
                <a:gd name="connsiteX3-1491" fmla="*/ 579411 w 690541"/>
                <a:gd name="connsiteY3-1492" fmla="*/ 1260512 h 2343129"/>
                <a:gd name="connsiteX4-1493" fmla="*/ 184124 w 690541"/>
                <a:gd name="connsiteY4-1494" fmla="*/ 1626432 h 2343129"/>
                <a:gd name="connsiteX5-1495" fmla="*/ 9499 w 690541"/>
                <a:gd name="connsiteY5-1496" fmla="*/ 2336838 h 2343129"/>
                <a:gd name="connsiteX6-1497" fmla="*/ 113480 w 690541"/>
                <a:gd name="connsiteY6-1498" fmla="*/ 2341600 h 2343129"/>
                <a:gd name="connsiteX7-1499" fmla="*/ 184124 w 690541"/>
                <a:gd name="connsiteY7-1500" fmla="*/ 1816138 h 2343129"/>
                <a:gd name="connsiteX8-1501" fmla="*/ 502418 w 690541"/>
                <a:gd name="connsiteY8-1502" fmla="*/ 1388307 h 2343129"/>
                <a:gd name="connsiteX9-1503" fmla="*/ 690536 w 690541"/>
                <a:gd name="connsiteY9-1504" fmla="*/ 1144624 h 2343129"/>
                <a:gd name="connsiteX10-1505" fmla="*/ 550837 w 690541"/>
                <a:gd name="connsiteY10-1506" fmla="*/ 986670 h 2343129"/>
                <a:gd name="connsiteX11-1507" fmla="*/ 176186 w 690541"/>
                <a:gd name="connsiteY11-1508" fmla="*/ 535025 h 2343129"/>
                <a:gd name="connsiteX12-1509" fmla="*/ 113480 w 690541"/>
                <a:gd name="connsiteY12-1510" fmla="*/ 38 h 2343129"/>
                <a:gd name="connsiteX13-1511" fmla="*/ 6324 w 690541"/>
                <a:gd name="connsiteY13-1512" fmla="*/ 38 h 2343129"/>
                <a:gd name="connsiteX0-1513" fmla="*/ 6324 w 690541"/>
                <a:gd name="connsiteY0-1514" fmla="*/ 38 h 2343129"/>
                <a:gd name="connsiteX1-1515" fmla="*/ 117449 w 690541"/>
                <a:gd name="connsiteY1-1516" fmla="*/ 606463 h 2343129"/>
                <a:gd name="connsiteX2-1517" fmla="*/ 575442 w 690541"/>
                <a:gd name="connsiteY2-1518" fmla="*/ 1074775 h 2343129"/>
                <a:gd name="connsiteX3-1519" fmla="*/ 579411 w 690541"/>
                <a:gd name="connsiteY3-1520" fmla="*/ 1260512 h 2343129"/>
                <a:gd name="connsiteX4-1521" fmla="*/ 184124 w 690541"/>
                <a:gd name="connsiteY4-1522" fmla="*/ 1626432 h 2343129"/>
                <a:gd name="connsiteX5-1523" fmla="*/ 9499 w 690541"/>
                <a:gd name="connsiteY5-1524" fmla="*/ 2336838 h 2343129"/>
                <a:gd name="connsiteX6-1525" fmla="*/ 113480 w 690541"/>
                <a:gd name="connsiteY6-1526" fmla="*/ 2341600 h 2343129"/>
                <a:gd name="connsiteX7-1527" fmla="*/ 184124 w 690541"/>
                <a:gd name="connsiteY7-1528" fmla="*/ 1816138 h 2343129"/>
                <a:gd name="connsiteX8-1529" fmla="*/ 502418 w 690541"/>
                <a:gd name="connsiteY8-1530" fmla="*/ 1388307 h 2343129"/>
                <a:gd name="connsiteX9-1531" fmla="*/ 690536 w 690541"/>
                <a:gd name="connsiteY9-1532" fmla="*/ 1144624 h 2343129"/>
                <a:gd name="connsiteX10-1533" fmla="*/ 550837 w 690541"/>
                <a:gd name="connsiteY10-1534" fmla="*/ 986670 h 2343129"/>
                <a:gd name="connsiteX11-1535" fmla="*/ 176186 w 690541"/>
                <a:gd name="connsiteY11-1536" fmla="*/ 535025 h 2343129"/>
                <a:gd name="connsiteX12-1537" fmla="*/ 113480 w 690541"/>
                <a:gd name="connsiteY12-1538" fmla="*/ 38 h 2343129"/>
                <a:gd name="connsiteX13-1539" fmla="*/ 6324 w 690541"/>
                <a:gd name="connsiteY13-1540" fmla="*/ 38 h 2343129"/>
                <a:gd name="connsiteX0-1541" fmla="*/ 6324 w 690541"/>
                <a:gd name="connsiteY0-1542" fmla="*/ 38 h 2343129"/>
                <a:gd name="connsiteX1-1543" fmla="*/ 117449 w 690541"/>
                <a:gd name="connsiteY1-1544" fmla="*/ 606463 h 2343129"/>
                <a:gd name="connsiteX2-1545" fmla="*/ 575442 w 690541"/>
                <a:gd name="connsiteY2-1546" fmla="*/ 1074775 h 2343129"/>
                <a:gd name="connsiteX3-1547" fmla="*/ 579411 w 690541"/>
                <a:gd name="connsiteY3-1548" fmla="*/ 1260512 h 2343129"/>
                <a:gd name="connsiteX4-1549" fmla="*/ 184124 w 690541"/>
                <a:gd name="connsiteY4-1550" fmla="*/ 1626432 h 2343129"/>
                <a:gd name="connsiteX5-1551" fmla="*/ 9499 w 690541"/>
                <a:gd name="connsiteY5-1552" fmla="*/ 2336838 h 2343129"/>
                <a:gd name="connsiteX6-1553" fmla="*/ 113480 w 690541"/>
                <a:gd name="connsiteY6-1554" fmla="*/ 2341600 h 2343129"/>
                <a:gd name="connsiteX7-1555" fmla="*/ 148405 w 690541"/>
                <a:gd name="connsiteY7-1556" fmla="*/ 1806613 h 2343129"/>
                <a:gd name="connsiteX8-1557" fmla="*/ 502418 w 690541"/>
                <a:gd name="connsiteY8-1558" fmla="*/ 1388307 h 2343129"/>
                <a:gd name="connsiteX9-1559" fmla="*/ 690536 w 690541"/>
                <a:gd name="connsiteY9-1560" fmla="*/ 1144624 h 2343129"/>
                <a:gd name="connsiteX10-1561" fmla="*/ 550837 w 690541"/>
                <a:gd name="connsiteY10-1562" fmla="*/ 986670 h 2343129"/>
                <a:gd name="connsiteX11-1563" fmla="*/ 176186 w 690541"/>
                <a:gd name="connsiteY11-1564" fmla="*/ 535025 h 2343129"/>
                <a:gd name="connsiteX12-1565" fmla="*/ 113480 w 690541"/>
                <a:gd name="connsiteY12-1566" fmla="*/ 38 h 2343129"/>
                <a:gd name="connsiteX13-1567" fmla="*/ 6324 w 690541"/>
                <a:gd name="connsiteY13-1568" fmla="*/ 38 h 2343129"/>
                <a:gd name="connsiteX0-1569" fmla="*/ 6324 w 690541"/>
                <a:gd name="connsiteY0-1570" fmla="*/ 38 h 2343129"/>
                <a:gd name="connsiteX1-1571" fmla="*/ 117449 w 690541"/>
                <a:gd name="connsiteY1-1572" fmla="*/ 606463 h 2343129"/>
                <a:gd name="connsiteX2-1573" fmla="*/ 575442 w 690541"/>
                <a:gd name="connsiteY2-1574" fmla="*/ 1074775 h 2343129"/>
                <a:gd name="connsiteX3-1575" fmla="*/ 579411 w 690541"/>
                <a:gd name="connsiteY3-1576" fmla="*/ 1260512 h 2343129"/>
                <a:gd name="connsiteX4-1577" fmla="*/ 184124 w 690541"/>
                <a:gd name="connsiteY4-1578" fmla="*/ 1626432 h 2343129"/>
                <a:gd name="connsiteX5-1579" fmla="*/ 9499 w 690541"/>
                <a:gd name="connsiteY5-1580" fmla="*/ 2336838 h 2343129"/>
                <a:gd name="connsiteX6-1581" fmla="*/ 113480 w 690541"/>
                <a:gd name="connsiteY6-1582" fmla="*/ 2341600 h 2343129"/>
                <a:gd name="connsiteX7-1583" fmla="*/ 174599 w 690541"/>
                <a:gd name="connsiteY7-1584" fmla="*/ 1813757 h 2343129"/>
                <a:gd name="connsiteX8-1585" fmla="*/ 502418 w 690541"/>
                <a:gd name="connsiteY8-1586" fmla="*/ 1388307 h 2343129"/>
                <a:gd name="connsiteX9-1587" fmla="*/ 690536 w 690541"/>
                <a:gd name="connsiteY9-1588" fmla="*/ 1144624 h 2343129"/>
                <a:gd name="connsiteX10-1589" fmla="*/ 550837 w 690541"/>
                <a:gd name="connsiteY10-1590" fmla="*/ 986670 h 2343129"/>
                <a:gd name="connsiteX11-1591" fmla="*/ 176186 w 690541"/>
                <a:gd name="connsiteY11-1592" fmla="*/ 535025 h 2343129"/>
                <a:gd name="connsiteX12-1593" fmla="*/ 113480 w 690541"/>
                <a:gd name="connsiteY12-1594" fmla="*/ 38 h 2343129"/>
                <a:gd name="connsiteX13-1595" fmla="*/ 6324 w 690541"/>
                <a:gd name="connsiteY13-1596" fmla="*/ 38 h 2343129"/>
                <a:gd name="connsiteX0-1597" fmla="*/ 6324 w 690541"/>
                <a:gd name="connsiteY0-1598" fmla="*/ 38 h 2343129"/>
                <a:gd name="connsiteX1-1599" fmla="*/ 117449 w 690541"/>
                <a:gd name="connsiteY1-1600" fmla="*/ 606463 h 2343129"/>
                <a:gd name="connsiteX2-1601" fmla="*/ 575442 w 690541"/>
                <a:gd name="connsiteY2-1602" fmla="*/ 1074775 h 2343129"/>
                <a:gd name="connsiteX3-1603" fmla="*/ 579411 w 690541"/>
                <a:gd name="connsiteY3-1604" fmla="*/ 1260512 h 2343129"/>
                <a:gd name="connsiteX4-1605" fmla="*/ 184124 w 690541"/>
                <a:gd name="connsiteY4-1606" fmla="*/ 1626432 h 2343129"/>
                <a:gd name="connsiteX5-1607" fmla="*/ 9499 w 690541"/>
                <a:gd name="connsiteY5-1608" fmla="*/ 2336838 h 2343129"/>
                <a:gd name="connsiteX6-1609" fmla="*/ 113480 w 690541"/>
                <a:gd name="connsiteY6-1610" fmla="*/ 2341600 h 2343129"/>
                <a:gd name="connsiteX7-1611" fmla="*/ 174599 w 690541"/>
                <a:gd name="connsiteY7-1612" fmla="*/ 1813757 h 2343129"/>
                <a:gd name="connsiteX8-1613" fmla="*/ 502418 w 690541"/>
                <a:gd name="connsiteY8-1614" fmla="*/ 1388307 h 2343129"/>
                <a:gd name="connsiteX9-1615" fmla="*/ 690536 w 690541"/>
                <a:gd name="connsiteY9-1616" fmla="*/ 1144624 h 2343129"/>
                <a:gd name="connsiteX10-1617" fmla="*/ 550837 w 690541"/>
                <a:gd name="connsiteY10-1618" fmla="*/ 986670 h 2343129"/>
                <a:gd name="connsiteX11-1619" fmla="*/ 176186 w 690541"/>
                <a:gd name="connsiteY11-1620" fmla="*/ 535025 h 2343129"/>
                <a:gd name="connsiteX12-1621" fmla="*/ 113480 w 690541"/>
                <a:gd name="connsiteY12-1622" fmla="*/ 38 h 2343129"/>
                <a:gd name="connsiteX13-1623" fmla="*/ 6324 w 690541"/>
                <a:gd name="connsiteY13-1624" fmla="*/ 38 h 2343129"/>
                <a:gd name="connsiteX0-1625" fmla="*/ 6324 w 690541"/>
                <a:gd name="connsiteY0-1626" fmla="*/ 38 h 2343129"/>
                <a:gd name="connsiteX1-1627" fmla="*/ 117449 w 690541"/>
                <a:gd name="connsiteY1-1628" fmla="*/ 606463 h 2343129"/>
                <a:gd name="connsiteX2-1629" fmla="*/ 575442 w 690541"/>
                <a:gd name="connsiteY2-1630" fmla="*/ 1074775 h 2343129"/>
                <a:gd name="connsiteX3-1631" fmla="*/ 579411 w 690541"/>
                <a:gd name="connsiteY3-1632" fmla="*/ 1260512 h 2343129"/>
                <a:gd name="connsiteX4-1633" fmla="*/ 184124 w 690541"/>
                <a:gd name="connsiteY4-1634" fmla="*/ 1626432 h 2343129"/>
                <a:gd name="connsiteX5-1635" fmla="*/ 9499 w 690541"/>
                <a:gd name="connsiteY5-1636" fmla="*/ 2336838 h 2343129"/>
                <a:gd name="connsiteX6-1637" fmla="*/ 113480 w 690541"/>
                <a:gd name="connsiteY6-1638" fmla="*/ 2341600 h 2343129"/>
                <a:gd name="connsiteX7-1639" fmla="*/ 174599 w 690541"/>
                <a:gd name="connsiteY7-1640" fmla="*/ 1813757 h 2343129"/>
                <a:gd name="connsiteX8-1641" fmla="*/ 502418 w 690541"/>
                <a:gd name="connsiteY8-1642" fmla="*/ 1388307 h 2343129"/>
                <a:gd name="connsiteX9-1643" fmla="*/ 690536 w 690541"/>
                <a:gd name="connsiteY9-1644" fmla="*/ 1144624 h 2343129"/>
                <a:gd name="connsiteX10-1645" fmla="*/ 550837 w 690541"/>
                <a:gd name="connsiteY10-1646" fmla="*/ 986670 h 2343129"/>
                <a:gd name="connsiteX11-1647" fmla="*/ 176186 w 690541"/>
                <a:gd name="connsiteY11-1648" fmla="*/ 535025 h 2343129"/>
                <a:gd name="connsiteX12-1649" fmla="*/ 113480 w 690541"/>
                <a:gd name="connsiteY12-1650" fmla="*/ 38 h 2343129"/>
                <a:gd name="connsiteX13-1651" fmla="*/ 6324 w 690541"/>
                <a:gd name="connsiteY13-1652" fmla="*/ 38 h 2343129"/>
                <a:gd name="connsiteX0-1653" fmla="*/ 6324 w 690541"/>
                <a:gd name="connsiteY0-1654" fmla="*/ 38 h 2343129"/>
                <a:gd name="connsiteX1-1655" fmla="*/ 117449 w 690541"/>
                <a:gd name="connsiteY1-1656" fmla="*/ 606463 h 2343129"/>
                <a:gd name="connsiteX2-1657" fmla="*/ 575442 w 690541"/>
                <a:gd name="connsiteY2-1658" fmla="*/ 1074775 h 2343129"/>
                <a:gd name="connsiteX3-1659" fmla="*/ 579411 w 690541"/>
                <a:gd name="connsiteY3-1660" fmla="*/ 1260512 h 2343129"/>
                <a:gd name="connsiteX4-1661" fmla="*/ 184124 w 690541"/>
                <a:gd name="connsiteY4-1662" fmla="*/ 1626432 h 2343129"/>
                <a:gd name="connsiteX5-1663" fmla="*/ 9499 w 690541"/>
                <a:gd name="connsiteY5-1664" fmla="*/ 2336838 h 2343129"/>
                <a:gd name="connsiteX6-1665" fmla="*/ 113480 w 690541"/>
                <a:gd name="connsiteY6-1666" fmla="*/ 2341600 h 2343129"/>
                <a:gd name="connsiteX7-1667" fmla="*/ 174599 w 690541"/>
                <a:gd name="connsiteY7-1668" fmla="*/ 1813757 h 2343129"/>
                <a:gd name="connsiteX8-1669" fmla="*/ 502418 w 690541"/>
                <a:gd name="connsiteY8-1670" fmla="*/ 1388307 h 2343129"/>
                <a:gd name="connsiteX9-1671" fmla="*/ 690536 w 690541"/>
                <a:gd name="connsiteY9-1672" fmla="*/ 1144624 h 2343129"/>
                <a:gd name="connsiteX10-1673" fmla="*/ 550837 w 690541"/>
                <a:gd name="connsiteY10-1674" fmla="*/ 986670 h 2343129"/>
                <a:gd name="connsiteX11-1675" fmla="*/ 176186 w 690541"/>
                <a:gd name="connsiteY11-1676" fmla="*/ 535025 h 2343129"/>
                <a:gd name="connsiteX12-1677" fmla="*/ 113480 w 690541"/>
                <a:gd name="connsiteY12-1678" fmla="*/ 38 h 2343129"/>
                <a:gd name="connsiteX13-1679" fmla="*/ 6324 w 690541"/>
                <a:gd name="connsiteY13-1680" fmla="*/ 38 h 2343129"/>
                <a:gd name="connsiteX0-1681" fmla="*/ 6324 w 690541"/>
                <a:gd name="connsiteY0-1682" fmla="*/ 38 h 2343129"/>
                <a:gd name="connsiteX1-1683" fmla="*/ 117449 w 690541"/>
                <a:gd name="connsiteY1-1684" fmla="*/ 606463 h 2343129"/>
                <a:gd name="connsiteX2-1685" fmla="*/ 575442 w 690541"/>
                <a:gd name="connsiteY2-1686" fmla="*/ 1074775 h 2343129"/>
                <a:gd name="connsiteX3-1687" fmla="*/ 579411 w 690541"/>
                <a:gd name="connsiteY3-1688" fmla="*/ 1260512 h 2343129"/>
                <a:gd name="connsiteX4-1689" fmla="*/ 184124 w 690541"/>
                <a:gd name="connsiteY4-1690" fmla="*/ 1626432 h 2343129"/>
                <a:gd name="connsiteX5-1691" fmla="*/ 9499 w 690541"/>
                <a:gd name="connsiteY5-1692" fmla="*/ 2336838 h 2343129"/>
                <a:gd name="connsiteX6-1693" fmla="*/ 113480 w 690541"/>
                <a:gd name="connsiteY6-1694" fmla="*/ 2341600 h 2343129"/>
                <a:gd name="connsiteX7-1695" fmla="*/ 174599 w 690541"/>
                <a:gd name="connsiteY7-1696" fmla="*/ 1813757 h 2343129"/>
                <a:gd name="connsiteX8-1697" fmla="*/ 502418 w 690541"/>
                <a:gd name="connsiteY8-1698" fmla="*/ 1388307 h 2343129"/>
                <a:gd name="connsiteX9-1699" fmla="*/ 690536 w 690541"/>
                <a:gd name="connsiteY9-1700" fmla="*/ 1144624 h 2343129"/>
                <a:gd name="connsiteX10-1701" fmla="*/ 550837 w 690541"/>
                <a:gd name="connsiteY10-1702" fmla="*/ 986670 h 2343129"/>
                <a:gd name="connsiteX11-1703" fmla="*/ 176186 w 690541"/>
                <a:gd name="connsiteY11-1704" fmla="*/ 535025 h 2343129"/>
                <a:gd name="connsiteX12-1705" fmla="*/ 113480 w 690541"/>
                <a:gd name="connsiteY12-1706" fmla="*/ 38 h 2343129"/>
                <a:gd name="connsiteX13-1707" fmla="*/ 6324 w 690541"/>
                <a:gd name="connsiteY13-1708" fmla="*/ 38 h 2343129"/>
                <a:gd name="connsiteX0-1709" fmla="*/ 6324 w 690541"/>
                <a:gd name="connsiteY0-1710" fmla="*/ 38 h 2343129"/>
                <a:gd name="connsiteX1-1711" fmla="*/ 117449 w 690541"/>
                <a:gd name="connsiteY1-1712" fmla="*/ 606463 h 2343129"/>
                <a:gd name="connsiteX2-1713" fmla="*/ 575442 w 690541"/>
                <a:gd name="connsiteY2-1714" fmla="*/ 1074775 h 2343129"/>
                <a:gd name="connsiteX3-1715" fmla="*/ 579411 w 690541"/>
                <a:gd name="connsiteY3-1716" fmla="*/ 1260512 h 2343129"/>
                <a:gd name="connsiteX4-1717" fmla="*/ 184124 w 690541"/>
                <a:gd name="connsiteY4-1718" fmla="*/ 1626432 h 2343129"/>
                <a:gd name="connsiteX5-1719" fmla="*/ 9499 w 690541"/>
                <a:gd name="connsiteY5-1720" fmla="*/ 2336838 h 2343129"/>
                <a:gd name="connsiteX6-1721" fmla="*/ 113480 w 690541"/>
                <a:gd name="connsiteY6-1722" fmla="*/ 2341600 h 2343129"/>
                <a:gd name="connsiteX7-1723" fmla="*/ 174599 w 690541"/>
                <a:gd name="connsiteY7-1724" fmla="*/ 1813757 h 2343129"/>
                <a:gd name="connsiteX8-1725" fmla="*/ 511943 w 690541"/>
                <a:gd name="connsiteY8-1726" fmla="*/ 1343063 h 2343129"/>
                <a:gd name="connsiteX9-1727" fmla="*/ 690536 w 690541"/>
                <a:gd name="connsiteY9-1728" fmla="*/ 1144624 h 2343129"/>
                <a:gd name="connsiteX10-1729" fmla="*/ 550837 w 690541"/>
                <a:gd name="connsiteY10-1730" fmla="*/ 986670 h 2343129"/>
                <a:gd name="connsiteX11-1731" fmla="*/ 176186 w 690541"/>
                <a:gd name="connsiteY11-1732" fmla="*/ 535025 h 2343129"/>
                <a:gd name="connsiteX12-1733" fmla="*/ 113480 w 690541"/>
                <a:gd name="connsiteY12-1734" fmla="*/ 38 h 2343129"/>
                <a:gd name="connsiteX13-1735" fmla="*/ 6324 w 690541"/>
                <a:gd name="connsiteY13-1736" fmla="*/ 38 h 2343129"/>
                <a:gd name="connsiteX0-1737" fmla="*/ 6324 w 690541"/>
                <a:gd name="connsiteY0-1738" fmla="*/ 38 h 2343129"/>
                <a:gd name="connsiteX1-1739" fmla="*/ 117449 w 690541"/>
                <a:gd name="connsiteY1-1740" fmla="*/ 606463 h 2343129"/>
                <a:gd name="connsiteX2-1741" fmla="*/ 575442 w 690541"/>
                <a:gd name="connsiteY2-1742" fmla="*/ 1074775 h 2343129"/>
                <a:gd name="connsiteX3-1743" fmla="*/ 579411 w 690541"/>
                <a:gd name="connsiteY3-1744" fmla="*/ 1260512 h 2343129"/>
                <a:gd name="connsiteX4-1745" fmla="*/ 184124 w 690541"/>
                <a:gd name="connsiteY4-1746" fmla="*/ 1626432 h 2343129"/>
                <a:gd name="connsiteX5-1747" fmla="*/ 9499 w 690541"/>
                <a:gd name="connsiteY5-1748" fmla="*/ 2336838 h 2343129"/>
                <a:gd name="connsiteX6-1749" fmla="*/ 113480 w 690541"/>
                <a:gd name="connsiteY6-1750" fmla="*/ 2341600 h 2343129"/>
                <a:gd name="connsiteX7-1751" fmla="*/ 174599 w 690541"/>
                <a:gd name="connsiteY7-1752" fmla="*/ 1813757 h 2343129"/>
                <a:gd name="connsiteX8-1753" fmla="*/ 516706 w 690541"/>
                <a:gd name="connsiteY8-1754" fmla="*/ 1376400 h 2343129"/>
                <a:gd name="connsiteX9-1755" fmla="*/ 690536 w 690541"/>
                <a:gd name="connsiteY9-1756" fmla="*/ 1144624 h 2343129"/>
                <a:gd name="connsiteX10-1757" fmla="*/ 550837 w 690541"/>
                <a:gd name="connsiteY10-1758" fmla="*/ 986670 h 2343129"/>
                <a:gd name="connsiteX11-1759" fmla="*/ 176186 w 690541"/>
                <a:gd name="connsiteY11-1760" fmla="*/ 535025 h 2343129"/>
                <a:gd name="connsiteX12-1761" fmla="*/ 113480 w 690541"/>
                <a:gd name="connsiteY12-1762" fmla="*/ 38 h 2343129"/>
                <a:gd name="connsiteX13-1763" fmla="*/ 6324 w 690541"/>
                <a:gd name="connsiteY13-1764" fmla="*/ 38 h 2343129"/>
                <a:gd name="connsiteX0-1765" fmla="*/ 6324 w 690541"/>
                <a:gd name="connsiteY0-1766" fmla="*/ 38 h 2343129"/>
                <a:gd name="connsiteX1-1767" fmla="*/ 117449 w 690541"/>
                <a:gd name="connsiteY1-1768" fmla="*/ 606463 h 2343129"/>
                <a:gd name="connsiteX2-1769" fmla="*/ 575442 w 690541"/>
                <a:gd name="connsiteY2-1770" fmla="*/ 1074775 h 2343129"/>
                <a:gd name="connsiteX3-1771" fmla="*/ 579411 w 690541"/>
                <a:gd name="connsiteY3-1772" fmla="*/ 1260512 h 2343129"/>
                <a:gd name="connsiteX4-1773" fmla="*/ 184124 w 690541"/>
                <a:gd name="connsiteY4-1774" fmla="*/ 1626432 h 2343129"/>
                <a:gd name="connsiteX5-1775" fmla="*/ 9499 w 690541"/>
                <a:gd name="connsiteY5-1776" fmla="*/ 2336838 h 2343129"/>
                <a:gd name="connsiteX6-1777" fmla="*/ 113480 w 690541"/>
                <a:gd name="connsiteY6-1778" fmla="*/ 2341600 h 2343129"/>
                <a:gd name="connsiteX7-1779" fmla="*/ 174599 w 690541"/>
                <a:gd name="connsiteY7-1780" fmla="*/ 1813757 h 2343129"/>
                <a:gd name="connsiteX8-1781" fmla="*/ 516706 w 690541"/>
                <a:gd name="connsiteY8-1782" fmla="*/ 1376400 h 2343129"/>
                <a:gd name="connsiteX9-1783" fmla="*/ 690536 w 690541"/>
                <a:gd name="connsiteY9-1784" fmla="*/ 1144624 h 2343129"/>
                <a:gd name="connsiteX10-1785" fmla="*/ 550837 w 690541"/>
                <a:gd name="connsiteY10-1786" fmla="*/ 986670 h 2343129"/>
                <a:gd name="connsiteX11-1787" fmla="*/ 176186 w 690541"/>
                <a:gd name="connsiteY11-1788" fmla="*/ 535025 h 2343129"/>
                <a:gd name="connsiteX12-1789" fmla="*/ 113480 w 690541"/>
                <a:gd name="connsiteY12-1790" fmla="*/ 38 h 2343129"/>
                <a:gd name="connsiteX13-1791" fmla="*/ 6324 w 690541"/>
                <a:gd name="connsiteY13-1792" fmla="*/ 38 h 2343129"/>
                <a:gd name="connsiteX0-1793" fmla="*/ 6324 w 690541"/>
                <a:gd name="connsiteY0-1794" fmla="*/ 38 h 2343129"/>
                <a:gd name="connsiteX1-1795" fmla="*/ 117449 w 690541"/>
                <a:gd name="connsiteY1-1796" fmla="*/ 606463 h 2343129"/>
                <a:gd name="connsiteX2-1797" fmla="*/ 575442 w 690541"/>
                <a:gd name="connsiteY2-1798" fmla="*/ 1074775 h 2343129"/>
                <a:gd name="connsiteX3-1799" fmla="*/ 579411 w 690541"/>
                <a:gd name="connsiteY3-1800" fmla="*/ 1260512 h 2343129"/>
                <a:gd name="connsiteX4-1801" fmla="*/ 184124 w 690541"/>
                <a:gd name="connsiteY4-1802" fmla="*/ 1626432 h 2343129"/>
                <a:gd name="connsiteX5-1803" fmla="*/ 9499 w 690541"/>
                <a:gd name="connsiteY5-1804" fmla="*/ 2336838 h 2343129"/>
                <a:gd name="connsiteX6-1805" fmla="*/ 113480 w 690541"/>
                <a:gd name="connsiteY6-1806" fmla="*/ 2341600 h 2343129"/>
                <a:gd name="connsiteX7-1807" fmla="*/ 174599 w 690541"/>
                <a:gd name="connsiteY7-1808" fmla="*/ 1813757 h 2343129"/>
                <a:gd name="connsiteX8-1809" fmla="*/ 516706 w 690541"/>
                <a:gd name="connsiteY8-1810" fmla="*/ 1376400 h 2343129"/>
                <a:gd name="connsiteX9-1811" fmla="*/ 690536 w 690541"/>
                <a:gd name="connsiteY9-1812" fmla="*/ 1144624 h 2343129"/>
                <a:gd name="connsiteX10-1813" fmla="*/ 550837 w 690541"/>
                <a:gd name="connsiteY10-1814" fmla="*/ 986670 h 2343129"/>
                <a:gd name="connsiteX11-1815" fmla="*/ 176186 w 690541"/>
                <a:gd name="connsiteY11-1816" fmla="*/ 535025 h 2343129"/>
                <a:gd name="connsiteX12-1817" fmla="*/ 113480 w 690541"/>
                <a:gd name="connsiteY12-1818" fmla="*/ 38 h 2343129"/>
                <a:gd name="connsiteX13-1819" fmla="*/ 6324 w 690541"/>
                <a:gd name="connsiteY13-1820" fmla="*/ 38 h 2343129"/>
                <a:gd name="connsiteX0-1821" fmla="*/ 5435 w 689652"/>
                <a:gd name="connsiteY0-1822" fmla="*/ 38 h 2343129"/>
                <a:gd name="connsiteX1-1823" fmla="*/ 116560 w 689652"/>
                <a:gd name="connsiteY1-1824" fmla="*/ 606463 h 2343129"/>
                <a:gd name="connsiteX2-1825" fmla="*/ 503116 w 689652"/>
                <a:gd name="connsiteY2-1826" fmla="*/ 1017625 h 2343129"/>
                <a:gd name="connsiteX3-1827" fmla="*/ 578522 w 689652"/>
                <a:gd name="connsiteY3-1828" fmla="*/ 1260512 h 2343129"/>
                <a:gd name="connsiteX4-1829" fmla="*/ 183235 w 689652"/>
                <a:gd name="connsiteY4-1830" fmla="*/ 1626432 h 2343129"/>
                <a:gd name="connsiteX5-1831" fmla="*/ 8610 w 689652"/>
                <a:gd name="connsiteY5-1832" fmla="*/ 2336838 h 2343129"/>
                <a:gd name="connsiteX6-1833" fmla="*/ 112591 w 689652"/>
                <a:gd name="connsiteY6-1834" fmla="*/ 2341600 h 2343129"/>
                <a:gd name="connsiteX7-1835" fmla="*/ 173710 w 689652"/>
                <a:gd name="connsiteY7-1836" fmla="*/ 1813757 h 2343129"/>
                <a:gd name="connsiteX8-1837" fmla="*/ 515817 w 689652"/>
                <a:gd name="connsiteY8-1838" fmla="*/ 1376400 h 2343129"/>
                <a:gd name="connsiteX9-1839" fmla="*/ 689647 w 689652"/>
                <a:gd name="connsiteY9-1840" fmla="*/ 1144624 h 2343129"/>
                <a:gd name="connsiteX10-1841" fmla="*/ 549948 w 689652"/>
                <a:gd name="connsiteY10-1842" fmla="*/ 986670 h 2343129"/>
                <a:gd name="connsiteX11-1843" fmla="*/ 175297 w 689652"/>
                <a:gd name="connsiteY11-1844" fmla="*/ 535025 h 2343129"/>
                <a:gd name="connsiteX12-1845" fmla="*/ 112591 w 689652"/>
                <a:gd name="connsiteY12-1846" fmla="*/ 38 h 2343129"/>
                <a:gd name="connsiteX13-1847" fmla="*/ 5435 w 689652"/>
                <a:gd name="connsiteY13-1848" fmla="*/ 38 h 2343129"/>
                <a:gd name="connsiteX0-1849" fmla="*/ 5435 w 689652"/>
                <a:gd name="connsiteY0-1850" fmla="*/ 38 h 2343129"/>
                <a:gd name="connsiteX1-1851" fmla="*/ 116560 w 689652"/>
                <a:gd name="connsiteY1-1852" fmla="*/ 606463 h 2343129"/>
                <a:gd name="connsiteX2-1853" fmla="*/ 503116 w 689652"/>
                <a:gd name="connsiteY2-1854" fmla="*/ 1017625 h 2343129"/>
                <a:gd name="connsiteX3-1855" fmla="*/ 578522 w 689652"/>
                <a:gd name="connsiteY3-1856" fmla="*/ 1260512 h 2343129"/>
                <a:gd name="connsiteX4-1857" fmla="*/ 183235 w 689652"/>
                <a:gd name="connsiteY4-1858" fmla="*/ 1626432 h 2343129"/>
                <a:gd name="connsiteX5-1859" fmla="*/ 8610 w 689652"/>
                <a:gd name="connsiteY5-1860" fmla="*/ 2336838 h 2343129"/>
                <a:gd name="connsiteX6-1861" fmla="*/ 112591 w 689652"/>
                <a:gd name="connsiteY6-1862" fmla="*/ 2341600 h 2343129"/>
                <a:gd name="connsiteX7-1863" fmla="*/ 173710 w 689652"/>
                <a:gd name="connsiteY7-1864" fmla="*/ 1813757 h 2343129"/>
                <a:gd name="connsiteX8-1865" fmla="*/ 515817 w 689652"/>
                <a:gd name="connsiteY8-1866" fmla="*/ 1376400 h 2343129"/>
                <a:gd name="connsiteX9-1867" fmla="*/ 689647 w 689652"/>
                <a:gd name="connsiteY9-1868" fmla="*/ 1144624 h 2343129"/>
                <a:gd name="connsiteX10-1869" fmla="*/ 549948 w 689652"/>
                <a:gd name="connsiteY10-1870" fmla="*/ 986670 h 2343129"/>
                <a:gd name="connsiteX11-1871" fmla="*/ 175297 w 689652"/>
                <a:gd name="connsiteY11-1872" fmla="*/ 535025 h 2343129"/>
                <a:gd name="connsiteX12-1873" fmla="*/ 112591 w 689652"/>
                <a:gd name="connsiteY12-1874" fmla="*/ 38 h 2343129"/>
                <a:gd name="connsiteX13-1875" fmla="*/ 5435 w 689652"/>
                <a:gd name="connsiteY13-1876" fmla="*/ 38 h 2343129"/>
                <a:gd name="connsiteX0-1877" fmla="*/ 6032 w 690249"/>
                <a:gd name="connsiteY0-1878" fmla="*/ 38 h 2343129"/>
                <a:gd name="connsiteX1-1879" fmla="*/ 117157 w 690249"/>
                <a:gd name="connsiteY1-1880" fmla="*/ 606463 h 2343129"/>
                <a:gd name="connsiteX2-1881" fmla="*/ 553720 w 690249"/>
                <a:gd name="connsiteY2-1882" fmla="*/ 1060487 h 2343129"/>
                <a:gd name="connsiteX3-1883" fmla="*/ 579119 w 690249"/>
                <a:gd name="connsiteY3-1884" fmla="*/ 1260512 h 2343129"/>
                <a:gd name="connsiteX4-1885" fmla="*/ 183832 w 690249"/>
                <a:gd name="connsiteY4-1886" fmla="*/ 1626432 h 2343129"/>
                <a:gd name="connsiteX5-1887" fmla="*/ 9207 w 690249"/>
                <a:gd name="connsiteY5-1888" fmla="*/ 2336838 h 2343129"/>
                <a:gd name="connsiteX6-1889" fmla="*/ 113188 w 690249"/>
                <a:gd name="connsiteY6-1890" fmla="*/ 2341600 h 2343129"/>
                <a:gd name="connsiteX7-1891" fmla="*/ 174307 w 690249"/>
                <a:gd name="connsiteY7-1892" fmla="*/ 1813757 h 2343129"/>
                <a:gd name="connsiteX8-1893" fmla="*/ 516414 w 690249"/>
                <a:gd name="connsiteY8-1894" fmla="*/ 1376400 h 2343129"/>
                <a:gd name="connsiteX9-1895" fmla="*/ 690244 w 690249"/>
                <a:gd name="connsiteY9-1896" fmla="*/ 1144624 h 2343129"/>
                <a:gd name="connsiteX10-1897" fmla="*/ 550545 w 690249"/>
                <a:gd name="connsiteY10-1898" fmla="*/ 986670 h 2343129"/>
                <a:gd name="connsiteX11-1899" fmla="*/ 175894 w 690249"/>
                <a:gd name="connsiteY11-1900" fmla="*/ 535025 h 2343129"/>
                <a:gd name="connsiteX12-1901" fmla="*/ 113188 w 690249"/>
                <a:gd name="connsiteY12-1902" fmla="*/ 38 h 2343129"/>
                <a:gd name="connsiteX13-1903" fmla="*/ 6032 w 690249"/>
                <a:gd name="connsiteY13-1904" fmla="*/ 38 h 2343129"/>
                <a:gd name="connsiteX0-1905" fmla="*/ 6032 w 690249"/>
                <a:gd name="connsiteY0-1906" fmla="*/ 38 h 2343129"/>
                <a:gd name="connsiteX1-1907" fmla="*/ 117157 w 690249"/>
                <a:gd name="connsiteY1-1908" fmla="*/ 606463 h 2343129"/>
                <a:gd name="connsiteX2-1909" fmla="*/ 553720 w 690249"/>
                <a:gd name="connsiteY2-1910" fmla="*/ 1060487 h 2343129"/>
                <a:gd name="connsiteX3-1911" fmla="*/ 579119 w 690249"/>
                <a:gd name="connsiteY3-1912" fmla="*/ 1260512 h 2343129"/>
                <a:gd name="connsiteX4-1913" fmla="*/ 183832 w 690249"/>
                <a:gd name="connsiteY4-1914" fmla="*/ 1626432 h 2343129"/>
                <a:gd name="connsiteX5-1915" fmla="*/ 9207 w 690249"/>
                <a:gd name="connsiteY5-1916" fmla="*/ 2336838 h 2343129"/>
                <a:gd name="connsiteX6-1917" fmla="*/ 113188 w 690249"/>
                <a:gd name="connsiteY6-1918" fmla="*/ 2341600 h 2343129"/>
                <a:gd name="connsiteX7-1919" fmla="*/ 174307 w 690249"/>
                <a:gd name="connsiteY7-1920" fmla="*/ 1813757 h 2343129"/>
                <a:gd name="connsiteX8-1921" fmla="*/ 516414 w 690249"/>
                <a:gd name="connsiteY8-1922" fmla="*/ 1376400 h 2343129"/>
                <a:gd name="connsiteX9-1923" fmla="*/ 690244 w 690249"/>
                <a:gd name="connsiteY9-1924" fmla="*/ 1144624 h 2343129"/>
                <a:gd name="connsiteX10-1925" fmla="*/ 550545 w 690249"/>
                <a:gd name="connsiteY10-1926" fmla="*/ 986670 h 2343129"/>
                <a:gd name="connsiteX11-1927" fmla="*/ 175894 w 690249"/>
                <a:gd name="connsiteY11-1928" fmla="*/ 535025 h 2343129"/>
                <a:gd name="connsiteX12-1929" fmla="*/ 113188 w 690249"/>
                <a:gd name="connsiteY12-1930" fmla="*/ 38 h 2343129"/>
                <a:gd name="connsiteX13-1931" fmla="*/ 6032 w 690249"/>
                <a:gd name="connsiteY13-1932" fmla="*/ 38 h 2343129"/>
                <a:gd name="connsiteX0-1933" fmla="*/ 6032 w 690249"/>
                <a:gd name="connsiteY0-1934" fmla="*/ 38 h 2343129"/>
                <a:gd name="connsiteX1-1935" fmla="*/ 117157 w 690249"/>
                <a:gd name="connsiteY1-1936" fmla="*/ 606463 h 2343129"/>
                <a:gd name="connsiteX2-1937" fmla="*/ 553720 w 690249"/>
                <a:gd name="connsiteY2-1938" fmla="*/ 1060487 h 2343129"/>
                <a:gd name="connsiteX3-1939" fmla="*/ 579119 w 690249"/>
                <a:gd name="connsiteY3-1940" fmla="*/ 1260512 h 2343129"/>
                <a:gd name="connsiteX4-1941" fmla="*/ 183832 w 690249"/>
                <a:gd name="connsiteY4-1942" fmla="*/ 1626432 h 2343129"/>
                <a:gd name="connsiteX5-1943" fmla="*/ 9207 w 690249"/>
                <a:gd name="connsiteY5-1944" fmla="*/ 2336838 h 2343129"/>
                <a:gd name="connsiteX6-1945" fmla="*/ 113188 w 690249"/>
                <a:gd name="connsiteY6-1946" fmla="*/ 2341600 h 2343129"/>
                <a:gd name="connsiteX7-1947" fmla="*/ 174307 w 690249"/>
                <a:gd name="connsiteY7-1948" fmla="*/ 1813757 h 2343129"/>
                <a:gd name="connsiteX8-1949" fmla="*/ 516414 w 690249"/>
                <a:gd name="connsiteY8-1950" fmla="*/ 1376400 h 2343129"/>
                <a:gd name="connsiteX9-1951" fmla="*/ 690244 w 690249"/>
                <a:gd name="connsiteY9-1952" fmla="*/ 1144624 h 2343129"/>
                <a:gd name="connsiteX10-1953" fmla="*/ 550545 w 690249"/>
                <a:gd name="connsiteY10-1954" fmla="*/ 986670 h 2343129"/>
                <a:gd name="connsiteX11-1955" fmla="*/ 175894 w 690249"/>
                <a:gd name="connsiteY11-1956" fmla="*/ 535025 h 2343129"/>
                <a:gd name="connsiteX12-1957" fmla="*/ 113188 w 690249"/>
                <a:gd name="connsiteY12-1958" fmla="*/ 38 h 2343129"/>
                <a:gd name="connsiteX13-1959" fmla="*/ 6032 w 690249"/>
                <a:gd name="connsiteY13-1960" fmla="*/ 38 h 2343129"/>
                <a:gd name="connsiteX0-1961" fmla="*/ 6032 w 690249"/>
                <a:gd name="connsiteY0-1962" fmla="*/ 38 h 2343129"/>
                <a:gd name="connsiteX1-1963" fmla="*/ 117157 w 690249"/>
                <a:gd name="connsiteY1-1964" fmla="*/ 606463 h 2343129"/>
                <a:gd name="connsiteX2-1965" fmla="*/ 553720 w 690249"/>
                <a:gd name="connsiteY2-1966" fmla="*/ 1060487 h 2343129"/>
                <a:gd name="connsiteX3-1967" fmla="*/ 579119 w 690249"/>
                <a:gd name="connsiteY3-1968" fmla="*/ 1260512 h 2343129"/>
                <a:gd name="connsiteX4-1969" fmla="*/ 183832 w 690249"/>
                <a:gd name="connsiteY4-1970" fmla="*/ 1626432 h 2343129"/>
                <a:gd name="connsiteX5-1971" fmla="*/ 9207 w 690249"/>
                <a:gd name="connsiteY5-1972" fmla="*/ 2336838 h 2343129"/>
                <a:gd name="connsiteX6-1973" fmla="*/ 113188 w 690249"/>
                <a:gd name="connsiteY6-1974" fmla="*/ 2341600 h 2343129"/>
                <a:gd name="connsiteX7-1975" fmla="*/ 174307 w 690249"/>
                <a:gd name="connsiteY7-1976" fmla="*/ 1813757 h 2343129"/>
                <a:gd name="connsiteX8-1977" fmla="*/ 516414 w 690249"/>
                <a:gd name="connsiteY8-1978" fmla="*/ 1376400 h 2343129"/>
                <a:gd name="connsiteX9-1979" fmla="*/ 690244 w 690249"/>
                <a:gd name="connsiteY9-1980" fmla="*/ 1144624 h 2343129"/>
                <a:gd name="connsiteX10-1981" fmla="*/ 550545 w 690249"/>
                <a:gd name="connsiteY10-1982" fmla="*/ 986670 h 2343129"/>
                <a:gd name="connsiteX11-1983" fmla="*/ 175894 w 690249"/>
                <a:gd name="connsiteY11-1984" fmla="*/ 535025 h 2343129"/>
                <a:gd name="connsiteX12-1985" fmla="*/ 113188 w 690249"/>
                <a:gd name="connsiteY12-1986" fmla="*/ 38 h 2343129"/>
                <a:gd name="connsiteX13-1987" fmla="*/ 6032 w 690249"/>
                <a:gd name="connsiteY13-1988" fmla="*/ 38 h 2343129"/>
                <a:gd name="connsiteX0-1989" fmla="*/ 6032 w 690249"/>
                <a:gd name="connsiteY0-1990" fmla="*/ 38 h 2343129"/>
                <a:gd name="connsiteX1-1991" fmla="*/ 117157 w 690249"/>
                <a:gd name="connsiteY1-1992" fmla="*/ 606463 h 2343129"/>
                <a:gd name="connsiteX2-1993" fmla="*/ 553720 w 690249"/>
                <a:gd name="connsiteY2-1994" fmla="*/ 1060487 h 2343129"/>
                <a:gd name="connsiteX3-1995" fmla="*/ 552925 w 690249"/>
                <a:gd name="connsiteY3-1996" fmla="*/ 1272418 h 2343129"/>
                <a:gd name="connsiteX4-1997" fmla="*/ 183832 w 690249"/>
                <a:gd name="connsiteY4-1998" fmla="*/ 1626432 h 2343129"/>
                <a:gd name="connsiteX5-1999" fmla="*/ 9207 w 690249"/>
                <a:gd name="connsiteY5-2000" fmla="*/ 2336838 h 2343129"/>
                <a:gd name="connsiteX6-2001" fmla="*/ 113188 w 690249"/>
                <a:gd name="connsiteY6-2002" fmla="*/ 2341600 h 2343129"/>
                <a:gd name="connsiteX7-2003" fmla="*/ 174307 w 690249"/>
                <a:gd name="connsiteY7-2004" fmla="*/ 1813757 h 2343129"/>
                <a:gd name="connsiteX8-2005" fmla="*/ 516414 w 690249"/>
                <a:gd name="connsiteY8-2006" fmla="*/ 1376400 h 2343129"/>
                <a:gd name="connsiteX9-2007" fmla="*/ 690244 w 690249"/>
                <a:gd name="connsiteY9-2008" fmla="*/ 1144624 h 2343129"/>
                <a:gd name="connsiteX10-2009" fmla="*/ 550545 w 690249"/>
                <a:gd name="connsiteY10-2010" fmla="*/ 986670 h 2343129"/>
                <a:gd name="connsiteX11-2011" fmla="*/ 175894 w 690249"/>
                <a:gd name="connsiteY11-2012" fmla="*/ 535025 h 2343129"/>
                <a:gd name="connsiteX12-2013" fmla="*/ 113188 w 690249"/>
                <a:gd name="connsiteY12-2014" fmla="*/ 38 h 2343129"/>
                <a:gd name="connsiteX13-2015" fmla="*/ 6032 w 690249"/>
                <a:gd name="connsiteY13-2016" fmla="*/ 38 h 2343129"/>
                <a:gd name="connsiteX0-2017" fmla="*/ 6032 w 690249"/>
                <a:gd name="connsiteY0-2018" fmla="*/ 38 h 2343129"/>
                <a:gd name="connsiteX1-2019" fmla="*/ 117157 w 690249"/>
                <a:gd name="connsiteY1-2020" fmla="*/ 606463 h 2343129"/>
                <a:gd name="connsiteX2-2021" fmla="*/ 553720 w 690249"/>
                <a:gd name="connsiteY2-2022" fmla="*/ 1060487 h 2343129"/>
                <a:gd name="connsiteX3-2023" fmla="*/ 552925 w 690249"/>
                <a:gd name="connsiteY3-2024" fmla="*/ 1272418 h 2343129"/>
                <a:gd name="connsiteX4-2025" fmla="*/ 183832 w 690249"/>
                <a:gd name="connsiteY4-2026" fmla="*/ 1626432 h 2343129"/>
                <a:gd name="connsiteX5-2027" fmla="*/ 9207 w 690249"/>
                <a:gd name="connsiteY5-2028" fmla="*/ 2336838 h 2343129"/>
                <a:gd name="connsiteX6-2029" fmla="*/ 113188 w 690249"/>
                <a:gd name="connsiteY6-2030" fmla="*/ 2341600 h 2343129"/>
                <a:gd name="connsiteX7-2031" fmla="*/ 174307 w 690249"/>
                <a:gd name="connsiteY7-2032" fmla="*/ 1813757 h 2343129"/>
                <a:gd name="connsiteX8-2033" fmla="*/ 516414 w 690249"/>
                <a:gd name="connsiteY8-2034" fmla="*/ 1376400 h 2343129"/>
                <a:gd name="connsiteX9-2035" fmla="*/ 690244 w 690249"/>
                <a:gd name="connsiteY9-2036" fmla="*/ 1144624 h 2343129"/>
                <a:gd name="connsiteX10-2037" fmla="*/ 550545 w 690249"/>
                <a:gd name="connsiteY10-2038" fmla="*/ 986670 h 2343129"/>
                <a:gd name="connsiteX11-2039" fmla="*/ 175894 w 690249"/>
                <a:gd name="connsiteY11-2040" fmla="*/ 535025 h 2343129"/>
                <a:gd name="connsiteX12-2041" fmla="*/ 113188 w 690249"/>
                <a:gd name="connsiteY12-2042" fmla="*/ 38 h 2343129"/>
                <a:gd name="connsiteX13-2043" fmla="*/ 6032 w 690249"/>
                <a:gd name="connsiteY13-2044" fmla="*/ 38 h 2343129"/>
                <a:gd name="connsiteX0-2045" fmla="*/ 6032 w 690249"/>
                <a:gd name="connsiteY0-2046" fmla="*/ 38 h 2343129"/>
                <a:gd name="connsiteX1-2047" fmla="*/ 117157 w 690249"/>
                <a:gd name="connsiteY1-2048" fmla="*/ 606463 h 2343129"/>
                <a:gd name="connsiteX2-2049" fmla="*/ 553720 w 690249"/>
                <a:gd name="connsiteY2-2050" fmla="*/ 1060487 h 2343129"/>
                <a:gd name="connsiteX3-2051" fmla="*/ 552925 w 690249"/>
                <a:gd name="connsiteY3-2052" fmla="*/ 1272418 h 2343129"/>
                <a:gd name="connsiteX4-2053" fmla="*/ 183832 w 690249"/>
                <a:gd name="connsiteY4-2054" fmla="*/ 1626432 h 2343129"/>
                <a:gd name="connsiteX5-2055" fmla="*/ 9207 w 690249"/>
                <a:gd name="connsiteY5-2056" fmla="*/ 2336838 h 2343129"/>
                <a:gd name="connsiteX6-2057" fmla="*/ 113188 w 690249"/>
                <a:gd name="connsiteY6-2058" fmla="*/ 2341600 h 2343129"/>
                <a:gd name="connsiteX7-2059" fmla="*/ 174307 w 690249"/>
                <a:gd name="connsiteY7-2060" fmla="*/ 1813757 h 2343129"/>
                <a:gd name="connsiteX8-2061" fmla="*/ 516414 w 690249"/>
                <a:gd name="connsiteY8-2062" fmla="*/ 1376400 h 2343129"/>
                <a:gd name="connsiteX9-2063" fmla="*/ 690244 w 690249"/>
                <a:gd name="connsiteY9-2064" fmla="*/ 1144624 h 2343129"/>
                <a:gd name="connsiteX10-2065" fmla="*/ 550545 w 690249"/>
                <a:gd name="connsiteY10-2066" fmla="*/ 986670 h 2343129"/>
                <a:gd name="connsiteX11-2067" fmla="*/ 175894 w 690249"/>
                <a:gd name="connsiteY11-2068" fmla="*/ 535025 h 2343129"/>
                <a:gd name="connsiteX12-2069" fmla="*/ 113188 w 690249"/>
                <a:gd name="connsiteY12-2070" fmla="*/ 38 h 2343129"/>
                <a:gd name="connsiteX13-2071" fmla="*/ 6032 w 690249"/>
                <a:gd name="connsiteY13-2072" fmla="*/ 38 h 2343129"/>
                <a:gd name="connsiteX0-2073" fmla="*/ 6032 w 690249"/>
                <a:gd name="connsiteY0-2074" fmla="*/ 38 h 2343129"/>
                <a:gd name="connsiteX1-2075" fmla="*/ 117157 w 690249"/>
                <a:gd name="connsiteY1-2076" fmla="*/ 606463 h 2343129"/>
                <a:gd name="connsiteX2-2077" fmla="*/ 553720 w 690249"/>
                <a:gd name="connsiteY2-2078" fmla="*/ 1060487 h 2343129"/>
                <a:gd name="connsiteX3-2079" fmla="*/ 552925 w 690249"/>
                <a:gd name="connsiteY3-2080" fmla="*/ 1272418 h 2343129"/>
                <a:gd name="connsiteX4-2081" fmla="*/ 183832 w 690249"/>
                <a:gd name="connsiteY4-2082" fmla="*/ 1626432 h 2343129"/>
                <a:gd name="connsiteX5-2083" fmla="*/ 9207 w 690249"/>
                <a:gd name="connsiteY5-2084" fmla="*/ 2336838 h 2343129"/>
                <a:gd name="connsiteX6-2085" fmla="*/ 113188 w 690249"/>
                <a:gd name="connsiteY6-2086" fmla="*/ 2341600 h 2343129"/>
                <a:gd name="connsiteX7-2087" fmla="*/ 174307 w 690249"/>
                <a:gd name="connsiteY7-2088" fmla="*/ 1813757 h 2343129"/>
                <a:gd name="connsiteX8-2089" fmla="*/ 516414 w 690249"/>
                <a:gd name="connsiteY8-2090" fmla="*/ 1376400 h 2343129"/>
                <a:gd name="connsiteX9-2091" fmla="*/ 690244 w 690249"/>
                <a:gd name="connsiteY9-2092" fmla="*/ 1144624 h 2343129"/>
                <a:gd name="connsiteX10-2093" fmla="*/ 550545 w 690249"/>
                <a:gd name="connsiteY10-2094" fmla="*/ 986670 h 2343129"/>
                <a:gd name="connsiteX11-2095" fmla="*/ 175894 w 690249"/>
                <a:gd name="connsiteY11-2096" fmla="*/ 535025 h 2343129"/>
                <a:gd name="connsiteX12-2097" fmla="*/ 113188 w 690249"/>
                <a:gd name="connsiteY12-2098" fmla="*/ 38 h 2343129"/>
                <a:gd name="connsiteX13-2099" fmla="*/ 6032 w 690249"/>
                <a:gd name="connsiteY13-2100" fmla="*/ 38 h 2343129"/>
                <a:gd name="connsiteX0-2101" fmla="*/ 6032 w 690249"/>
                <a:gd name="connsiteY0-2102" fmla="*/ 38 h 2343129"/>
                <a:gd name="connsiteX1-2103" fmla="*/ 117157 w 690249"/>
                <a:gd name="connsiteY1-2104" fmla="*/ 606463 h 2343129"/>
                <a:gd name="connsiteX2-2105" fmla="*/ 553720 w 690249"/>
                <a:gd name="connsiteY2-2106" fmla="*/ 1060487 h 2343129"/>
                <a:gd name="connsiteX3-2107" fmla="*/ 552925 w 690249"/>
                <a:gd name="connsiteY3-2108" fmla="*/ 1272418 h 2343129"/>
                <a:gd name="connsiteX4-2109" fmla="*/ 183832 w 690249"/>
                <a:gd name="connsiteY4-2110" fmla="*/ 1626432 h 2343129"/>
                <a:gd name="connsiteX5-2111" fmla="*/ 9207 w 690249"/>
                <a:gd name="connsiteY5-2112" fmla="*/ 2336838 h 2343129"/>
                <a:gd name="connsiteX6-2113" fmla="*/ 113188 w 690249"/>
                <a:gd name="connsiteY6-2114" fmla="*/ 2341600 h 2343129"/>
                <a:gd name="connsiteX7-2115" fmla="*/ 174307 w 690249"/>
                <a:gd name="connsiteY7-2116" fmla="*/ 1813757 h 2343129"/>
                <a:gd name="connsiteX8-2117" fmla="*/ 516414 w 690249"/>
                <a:gd name="connsiteY8-2118" fmla="*/ 1376400 h 2343129"/>
                <a:gd name="connsiteX9-2119" fmla="*/ 690244 w 690249"/>
                <a:gd name="connsiteY9-2120" fmla="*/ 1144624 h 2343129"/>
                <a:gd name="connsiteX10-2121" fmla="*/ 550545 w 690249"/>
                <a:gd name="connsiteY10-2122" fmla="*/ 986670 h 2343129"/>
                <a:gd name="connsiteX11-2123" fmla="*/ 175894 w 690249"/>
                <a:gd name="connsiteY11-2124" fmla="*/ 535025 h 2343129"/>
                <a:gd name="connsiteX12-2125" fmla="*/ 113188 w 690249"/>
                <a:gd name="connsiteY12-2126" fmla="*/ 38 h 2343129"/>
                <a:gd name="connsiteX13-2127" fmla="*/ 6032 w 690249"/>
                <a:gd name="connsiteY13-2128" fmla="*/ 38 h 2343129"/>
                <a:gd name="connsiteX0-2129" fmla="*/ 6032 w 690249"/>
                <a:gd name="connsiteY0-2130" fmla="*/ 38 h 2343129"/>
                <a:gd name="connsiteX1-2131" fmla="*/ 117157 w 690249"/>
                <a:gd name="connsiteY1-2132" fmla="*/ 606463 h 2343129"/>
                <a:gd name="connsiteX2-2133" fmla="*/ 553720 w 690249"/>
                <a:gd name="connsiteY2-2134" fmla="*/ 1060487 h 2343129"/>
                <a:gd name="connsiteX3-2135" fmla="*/ 552925 w 690249"/>
                <a:gd name="connsiteY3-2136" fmla="*/ 1272418 h 2343129"/>
                <a:gd name="connsiteX4-2137" fmla="*/ 183832 w 690249"/>
                <a:gd name="connsiteY4-2138" fmla="*/ 1626432 h 2343129"/>
                <a:gd name="connsiteX5-2139" fmla="*/ 9207 w 690249"/>
                <a:gd name="connsiteY5-2140" fmla="*/ 2336838 h 2343129"/>
                <a:gd name="connsiteX6-2141" fmla="*/ 113188 w 690249"/>
                <a:gd name="connsiteY6-2142" fmla="*/ 2341600 h 2343129"/>
                <a:gd name="connsiteX7-2143" fmla="*/ 174307 w 690249"/>
                <a:gd name="connsiteY7-2144" fmla="*/ 1813757 h 2343129"/>
                <a:gd name="connsiteX8-2145" fmla="*/ 516414 w 690249"/>
                <a:gd name="connsiteY8-2146" fmla="*/ 1376400 h 2343129"/>
                <a:gd name="connsiteX9-2147" fmla="*/ 690244 w 690249"/>
                <a:gd name="connsiteY9-2148" fmla="*/ 1144624 h 2343129"/>
                <a:gd name="connsiteX10-2149" fmla="*/ 550545 w 690249"/>
                <a:gd name="connsiteY10-2150" fmla="*/ 986670 h 2343129"/>
                <a:gd name="connsiteX11-2151" fmla="*/ 175894 w 690249"/>
                <a:gd name="connsiteY11-2152" fmla="*/ 535025 h 2343129"/>
                <a:gd name="connsiteX12-2153" fmla="*/ 113188 w 690249"/>
                <a:gd name="connsiteY12-2154" fmla="*/ 38 h 2343129"/>
                <a:gd name="connsiteX13-2155" fmla="*/ 6032 w 690249"/>
                <a:gd name="connsiteY13-2156" fmla="*/ 38 h 2343129"/>
                <a:gd name="connsiteX0-2157" fmla="*/ 6032 w 690249"/>
                <a:gd name="connsiteY0-2158" fmla="*/ 38 h 2343129"/>
                <a:gd name="connsiteX1-2159" fmla="*/ 117157 w 690249"/>
                <a:gd name="connsiteY1-2160" fmla="*/ 606463 h 2343129"/>
                <a:gd name="connsiteX2-2161" fmla="*/ 553720 w 690249"/>
                <a:gd name="connsiteY2-2162" fmla="*/ 1060487 h 2343129"/>
                <a:gd name="connsiteX3-2163" fmla="*/ 552925 w 690249"/>
                <a:gd name="connsiteY3-2164" fmla="*/ 1272418 h 2343129"/>
                <a:gd name="connsiteX4-2165" fmla="*/ 183832 w 690249"/>
                <a:gd name="connsiteY4-2166" fmla="*/ 1626432 h 2343129"/>
                <a:gd name="connsiteX5-2167" fmla="*/ 9207 w 690249"/>
                <a:gd name="connsiteY5-2168" fmla="*/ 2336838 h 2343129"/>
                <a:gd name="connsiteX6-2169" fmla="*/ 113188 w 690249"/>
                <a:gd name="connsiteY6-2170" fmla="*/ 2341600 h 2343129"/>
                <a:gd name="connsiteX7-2171" fmla="*/ 174307 w 690249"/>
                <a:gd name="connsiteY7-2172" fmla="*/ 1813757 h 2343129"/>
                <a:gd name="connsiteX8-2173" fmla="*/ 516414 w 690249"/>
                <a:gd name="connsiteY8-2174" fmla="*/ 1376400 h 2343129"/>
                <a:gd name="connsiteX9-2175" fmla="*/ 690244 w 690249"/>
                <a:gd name="connsiteY9-2176" fmla="*/ 1144624 h 2343129"/>
                <a:gd name="connsiteX10-2177" fmla="*/ 550545 w 690249"/>
                <a:gd name="connsiteY10-2178" fmla="*/ 986670 h 2343129"/>
                <a:gd name="connsiteX11-2179" fmla="*/ 175894 w 690249"/>
                <a:gd name="connsiteY11-2180" fmla="*/ 535025 h 2343129"/>
                <a:gd name="connsiteX12-2181" fmla="*/ 113188 w 690249"/>
                <a:gd name="connsiteY12-2182" fmla="*/ 38 h 2343129"/>
                <a:gd name="connsiteX13-2183" fmla="*/ 6032 w 690249"/>
                <a:gd name="connsiteY13-2184" fmla="*/ 38 h 2343129"/>
                <a:gd name="connsiteX0-2185" fmla="*/ 6032 w 690249"/>
                <a:gd name="connsiteY0-2186" fmla="*/ 38 h 2343129"/>
                <a:gd name="connsiteX1-2187" fmla="*/ 117157 w 690249"/>
                <a:gd name="connsiteY1-2188" fmla="*/ 606463 h 2343129"/>
                <a:gd name="connsiteX2-2189" fmla="*/ 553720 w 690249"/>
                <a:gd name="connsiteY2-2190" fmla="*/ 1060487 h 2343129"/>
                <a:gd name="connsiteX3-2191" fmla="*/ 552925 w 690249"/>
                <a:gd name="connsiteY3-2192" fmla="*/ 1272418 h 2343129"/>
                <a:gd name="connsiteX4-2193" fmla="*/ 183832 w 690249"/>
                <a:gd name="connsiteY4-2194" fmla="*/ 1626432 h 2343129"/>
                <a:gd name="connsiteX5-2195" fmla="*/ 9207 w 690249"/>
                <a:gd name="connsiteY5-2196" fmla="*/ 2336838 h 2343129"/>
                <a:gd name="connsiteX6-2197" fmla="*/ 113188 w 690249"/>
                <a:gd name="connsiteY6-2198" fmla="*/ 2341600 h 2343129"/>
                <a:gd name="connsiteX7-2199" fmla="*/ 174307 w 690249"/>
                <a:gd name="connsiteY7-2200" fmla="*/ 1813757 h 2343129"/>
                <a:gd name="connsiteX8-2201" fmla="*/ 516414 w 690249"/>
                <a:gd name="connsiteY8-2202" fmla="*/ 1376400 h 2343129"/>
                <a:gd name="connsiteX9-2203" fmla="*/ 690244 w 690249"/>
                <a:gd name="connsiteY9-2204" fmla="*/ 1144624 h 2343129"/>
                <a:gd name="connsiteX10-2205" fmla="*/ 550545 w 690249"/>
                <a:gd name="connsiteY10-2206" fmla="*/ 986670 h 2343129"/>
                <a:gd name="connsiteX11-2207" fmla="*/ 175894 w 690249"/>
                <a:gd name="connsiteY11-2208" fmla="*/ 535025 h 2343129"/>
                <a:gd name="connsiteX12-2209" fmla="*/ 113188 w 690249"/>
                <a:gd name="connsiteY12-2210" fmla="*/ 38 h 2343129"/>
                <a:gd name="connsiteX13-2211" fmla="*/ 6032 w 690249"/>
                <a:gd name="connsiteY13-2212" fmla="*/ 38 h 2343129"/>
                <a:gd name="connsiteX0-2213" fmla="*/ 6032 w 690249"/>
                <a:gd name="connsiteY0-2214" fmla="*/ 38 h 2343129"/>
                <a:gd name="connsiteX1-2215" fmla="*/ 117157 w 690249"/>
                <a:gd name="connsiteY1-2216" fmla="*/ 606463 h 2343129"/>
                <a:gd name="connsiteX2-2217" fmla="*/ 553720 w 690249"/>
                <a:gd name="connsiteY2-2218" fmla="*/ 1060487 h 2343129"/>
                <a:gd name="connsiteX3-2219" fmla="*/ 552925 w 690249"/>
                <a:gd name="connsiteY3-2220" fmla="*/ 1272418 h 2343129"/>
                <a:gd name="connsiteX4-2221" fmla="*/ 183832 w 690249"/>
                <a:gd name="connsiteY4-2222" fmla="*/ 1626432 h 2343129"/>
                <a:gd name="connsiteX5-2223" fmla="*/ 9207 w 690249"/>
                <a:gd name="connsiteY5-2224" fmla="*/ 2336838 h 2343129"/>
                <a:gd name="connsiteX6-2225" fmla="*/ 113188 w 690249"/>
                <a:gd name="connsiteY6-2226" fmla="*/ 2341600 h 2343129"/>
                <a:gd name="connsiteX7-2227" fmla="*/ 174307 w 690249"/>
                <a:gd name="connsiteY7-2228" fmla="*/ 1813757 h 2343129"/>
                <a:gd name="connsiteX8-2229" fmla="*/ 516414 w 690249"/>
                <a:gd name="connsiteY8-2230" fmla="*/ 1376400 h 2343129"/>
                <a:gd name="connsiteX9-2231" fmla="*/ 690244 w 690249"/>
                <a:gd name="connsiteY9-2232" fmla="*/ 1144624 h 2343129"/>
                <a:gd name="connsiteX10-2233" fmla="*/ 550545 w 690249"/>
                <a:gd name="connsiteY10-2234" fmla="*/ 986670 h 2343129"/>
                <a:gd name="connsiteX11-2235" fmla="*/ 175894 w 690249"/>
                <a:gd name="connsiteY11-2236" fmla="*/ 535025 h 2343129"/>
                <a:gd name="connsiteX12-2237" fmla="*/ 113188 w 690249"/>
                <a:gd name="connsiteY12-2238" fmla="*/ 38 h 2343129"/>
                <a:gd name="connsiteX13-2239" fmla="*/ 6032 w 690249"/>
                <a:gd name="connsiteY13-2240" fmla="*/ 38 h 2343129"/>
                <a:gd name="connsiteX0-2241" fmla="*/ 6032 w 690249"/>
                <a:gd name="connsiteY0-2242" fmla="*/ 38 h 2343129"/>
                <a:gd name="connsiteX1-2243" fmla="*/ 117157 w 690249"/>
                <a:gd name="connsiteY1-2244" fmla="*/ 606463 h 2343129"/>
                <a:gd name="connsiteX2-2245" fmla="*/ 553720 w 690249"/>
                <a:gd name="connsiteY2-2246" fmla="*/ 1060487 h 2343129"/>
                <a:gd name="connsiteX3-2247" fmla="*/ 552925 w 690249"/>
                <a:gd name="connsiteY3-2248" fmla="*/ 1272418 h 2343129"/>
                <a:gd name="connsiteX4-2249" fmla="*/ 183832 w 690249"/>
                <a:gd name="connsiteY4-2250" fmla="*/ 1626432 h 2343129"/>
                <a:gd name="connsiteX5-2251" fmla="*/ 9207 w 690249"/>
                <a:gd name="connsiteY5-2252" fmla="*/ 2336838 h 2343129"/>
                <a:gd name="connsiteX6-2253" fmla="*/ 113188 w 690249"/>
                <a:gd name="connsiteY6-2254" fmla="*/ 2341600 h 2343129"/>
                <a:gd name="connsiteX7-2255" fmla="*/ 174307 w 690249"/>
                <a:gd name="connsiteY7-2256" fmla="*/ 1813757 h 2343129"/>
                <a:gd name="connsiteX8-2257" fmla="*/ 516414 w 690249"/>
                <a:gd name="connsiteY8-2258" fmla="*/ 1376400 h 2343129"/>
                <a:gd name="connsiteX9-2259" fmla="*/ 690244 w 690249"/>
                <a:gd name="connsiteY9-2260" fmla="*/ 1144624 h 2343129"/>
                <a:gd name="connsiteX10-2261" fmla="*/ 550545 w 690249"/>
                <a:gd name="connsiteY10-2262" fmla="*/ 986670 h 2343129"/>
                <a:gd name="connsiteX11-2263" fmla="*/ 175894 w 690249"/>
                <a:gd name="connsiteY11-2264" fmla="*/ 535025 h 2343129"/>
                <a:gd name="connsiteX12-2265" fmla="*/ 113188 w 690249"/>
                <a:gd name="connsiteY12-2266" fmla="*/ 38 h 2343129"/>
                <a:gd name="connsiteX13-2267" fmla="*/ 6032 w 690249"/>
                <a:gd name="connsiteY13-2268" fmla="*/ 38 h 2343129"/>
                <a:gd name="connsiteX0-2269" fmla="*/ 6032 w 690249"/>
                <a:gd name="connsiteY0-2270" fmla="*/ 38 h 2343129"/>
                <a:gd name="connsiteX1-2271" fmla="*/ 117157 w 690249"/>
                <a:gd name="connsiteY1-2272" fmla="*/ 606463 h 2343129"/>
                <a:gd name="connsiteX2-2273" fmla="*/ 553720 w 690249"/>
                <a:gd name="connsiteY2-2274" fmla="*/ 1060487 h 2343129"/>
                <a:gd name="connsiteX3-2275" fmla="*/ 552925 w 690249"/>
                <a:gd name="connsiteY3-2276" fmla="*/ 1272418 h 2343129"/>
                <a:gd name="connsiteX4-2277" fmla="*/ 183832 w 690249"/>
                <a:gd name="connsiteY4-2278" fmla="*/ 1626432 h 2343129"/>
                <a:gd name="connsiteX5-2279" fmla="*/ 9207 w 690249"/>
                <a:gd name="connsiteY5-2280" fmla="*/ 2336838 h 2343129"/>
                <a:gd name="connsiteX6-2281" fmla="*/ 113188 w 690249"/>
                <a:gd name="connsiteY6-2282" fmla="*/ 2341600 h 2343129"/>
                <a:gd name="connsiteX7-2283" fmla="*/ 174307 w 690249"/>
                <a:gd name="connsiteY7-2284" fmla="*/ 1813757 h 2343129"/>
                <a:gd name="connsiteX8-2285" fmla="*/ 516414 w 690249"/>
                <a:gd name="connsiteY8-2286" fmla="*/ 1376400 h 2343129"/>
                <a:gd name="connsiteX9-2287" fmla="*/ 690244 w 690249"/>
                <a:gd name="connsiteY9-2288" fmla="*/ 1144624 h 2343129"/>
                <a:gd name="connsiteX10-2289" fmla="*/ 550545 w 690249"/>
                <a:gd name="connsiteY10-2290" fmla="*/ 986670 h 2343129"/>
                <a:gd name="connsiteX11-2291" fmla="*/ 175894 w 690249"/>
                <a:gd name="connsiteY11-2292" fmla="*/ 535025 h 2343129"/>
                <a:gd name="connsiteX12-2293" fmla="*/ 113188 w 690249"/>
                <a:gd name="connsiteY12-2294" fmla="*/ 38 h 2343129"/>
                <a:gd name="connsiteX13-2295" fmla="*/ 6032 w 690249"/>
                <a:gd name="connsiteY13-2296" fmla="*/ 38 h 2343129"/>
                <a:gd name="connsiteX0-2297" fmla="*/ 6032 w 690249"/>
                <a:gd name="connsiteY0-2298" fmla="*/ 38 h 2343129"/>
                <a:gd name="connsiteX1-2299" fmla="*/ 117157 w 690249"/>
                <a:gd name="connsiteY1-2300" fmla="*/ 606463 h 2343129"/>
                <a:gd name="connsiteX2-2301" fmla="*/ 553720 w 690249"/>
                <a:gd name="connsiteY2-2302" fmla="*/ 1060487 h 2343129"/>
                <a:gd name="connsiteX3-2303" fmla="*/ 552925 w 690249"/>
                <a:gd name="connsiteY3-2304" fmla="*/ 1272418 h 2343129"/>
                <a:gd name="connsiteX4-2305" fmla="*/ 183832 w 690249"/>
                <a:gd name="connsiteY4-2306" fmla="*/ 1626432 h 2343129"/>
                <a:gd name="connsiteX5-2307" fmla="*/ 9207 w 690249"/>
                <a:gd name="connsiteY5-2308" fmla="*/ 2336838 h 2343129"/>
                <a:gd name="connsiteX6-2309" fmla="*/ 113188 w 690249"/>
                <a:gd name="connsiteY6-2310" fmla="*/ 2341600 h 2343129"/>
                <a:gd name="connsiteX7-2311" fmla="*/ 174307 w 690249"/>
                <a:gd name="connsiteY7-2312" fmla="*/ 1813757 h 2343129"/>
                <a:gd name="connsiteX8-2313" fmla="*/ 516414 w 690249"/>
                <a:gd name="connsiteY8-2314" fmla="*/ 1376400 h 2343129"/>
                <a:gd name="connsiteX9-2315" fmla="*/ 690244 w 690249"/>
                <a:gd name="connsiteY9-2316" fmla="*/ 1144624 h 2343129"/>
                <a:gd name="connsiteX10-2317" fmla="*/ 550545 w 690249"/>
                <a:gd name="connsiteY10-2318" fmla="*/ 986670 h 2343129"/>
                <a:gd name="connsiteX11-2319" fmla="*/ 175894 w 690249"/>
                <a:gd name="connsiteY11-2320" fmla="*/ 535025 h 2343129"/>
                <a:gd name="connsiteX12-2321" fmla="*/ 113188 w 690249"/>
                <a:gd name="connsiteY12-2322" fmla="*/ 38 h 2343129"/>
                <a:gd name="connsiteX13-2323" fmla="*/ 6032 w 690249"/>
                <a:gd name="connsiteY13-2324" fmla="*/ 38 h 2343129"/>
                <a:gd name="connsiteX0-2325" fmla="*/ 12817 w 697034"/>
                <a:gd name="connsiteY0-2326" fmla="*/ 38 h 2343129"/>
                <a:gd name="connsiteX1-2327" fmla="*/ 123942 w 697034"/>
                <a:gd name="connsiteY1-2328" fmla="*/ 606463 h 2343129"/>
                <a:gd name="connsiteX2-2329" fmla="*/ 560505 w 697034"/>
                <a:gd name="connsiteY2-2330" fmla="*/ 1060487 h 2343129"/>
                <a:gd name="connsiteX3-2331" fmla="*/ 559710 w 697034"/>
                <a:gd name="connsiteY3-2332" fmla="*/ 1272418 h 2343129"/>
                <a:gd name="connsiteX4-2333" fmla="*/ 131085 w 697034"/>
                <a:gd name="connsiteY4-2334" fmla="*/ 1719301 h 2343129"/>
                <a:gd name="connsiteX5-2335" fmla="*/ 15992 w 697034"/>
                <a:gd name="connsiteY5-2336" fmla="*/ 2336838 h 2343129"/>
                <a:gd name="connsiteX6-2337" fmla="*/ 119973 w 697034"/>
                <a:gd name="connsiteY6-2338" fmla="*/ 2341600 h 2343129"/>
                <a:gd name="connsiteX7-2339" fmla="*/ 181092 w 697034"/>
                <a:gd name="connsiteY7-2340" fmla="*/ 1813757 h 2343129"/>
                <a:gd name="connsiteX8-2341" fmla="*/ 523199 w 697034"/>
                <a:gd name="connsiteY8-2342" fmla="*/ 1376400 h 2343129"/>
                <a:gd name="connsiteX9-2343" fmla="*/ 697029 w 697034"/>
                <a:gd name="connsiteY9-2344" fmla="*/ 1144624 h 2343129"/>
                <a:gd name="connsiteX10-2345" fmla="*/ 557330 w 697034"/>
                <a:gd name="connsiteY10-2346" fmla="*/ 986670 h 2343129"/>
                <a:gd name="connsiteX11-2347" fmla="*/ 182679 w 697034"/>
                <a:gd name="connsiteY11-2348" fmla="*/ 535025 h 2343129"/>
                <a:gd name="connsiteX12-2349" fmla="*/ 119973 w 697034"/>
                <a:gd name="connsiteY12-2350" fmla="*/ 38 h 2343129"/>
                <a:gd name="connsiteX13-2351" fmla="*/ 12817 w 697034"/>
                <a:gd name="connsiteY13-2352" fmla="*/ 38 h 2343129"/>
                <a:gd name="connsiteX0-2353" fmla="*/ 12130 w 696347"/>
                <a:gd name="connsiteY0-2354" fmla="*/ 38 h 2343129"/>
                <a:gd name="connsiteX1-2355" fmla="*/ 123255 w 696347"/>
                <a:gd name="connsiteY1-2356" fmla="*/ 606463 h 2343129"/>
                <a:gd name="connsiteX2-2357" fmla="*/ 559818 w 696347"/>
                <a:gd name="connsiteY2-2358" fmla="*/ 1060487 h 2343129"/>
                <a:gd name="connsiteX3-2359" fmla="*/ 559023 w 696347"/>
                <a:gd name="connsiteY3-2360" fmla="*/ 1272418 h 2343129"/>
                <a:gd name="connsiteX4-2361" fmla="*/ 130398 w 696347"/>
                <a:gd name="connsiteY4-2362" fmla="*/ 1719301 h 2343129"/>
                <a:gd name="connsiteX5-2363" fmla="*/ 15305 w 696347"/>
                <a:gd name="connsiteY5-2364" fmla="*/ 2336838 h 2343129"/>
                <a:gd name="connsiteX6-2365" fmla="*/ 119286 w 696347"/>
                <a:gd name="connsiteY6-2366" fmla="*/ 2341600 h 2343129"/>
                <a:gd name="connsiteX7-2367" fmla="*/ 180405 w 696347"/>
                <a:gd name="connsiteY7-2368" fmla="*/ 1813757 h 2343129"/>
                <a:gd name="connsiteX8-2369" fmla="*/ 522512 w 696347"/>
                <a:gd name="connsiteY8-2370" fmla="*/ 1376400 h 2343129"/>
                <a:gd name="connsiteX9-2371" fmla="*/ 696342 w 696347"/>
                <a:gd name="connsiteY9-2372" fmla="*/ 1144624 h 2343129"/>
                <a:gd name="connsiteX10-2373" fmla="*/ 556643 w 696347"/>
                <a:gd name="connsiteY10-2374" fmla="*/ 986670 h 2343129"/>
                <a:gd name="connsiteX11-2375" fmla="*/ 181992 w 696347"/>
                <a:gd name="connsiteY11-2376" fmla="*/ 535025 h 2343129"/>
                <a:gd name="connsiteX12-2377" fmla="*/ 119286 w 696347"/>
                <a:gd name="connsiteY12-2378" fmla="*/ 38 h 2343129"/>
                <a:gd name="connsiteX13-2379" fmla="*/ 12130 w 696347"/>
                <a:gd name="connsiteY13-2380" fmla="*/ 38 h 2343129"/>
                <a:gd name="connsiteX0-2381" fmla="*/ 6033 w 690250"/>
                <a:gd name="connsiteY0-2382" fmla="*/ 38 h 2343129"/>
                <a:gd name="connsiteX1-2383" fmla="*/ 117158 w 690250"/>
                <a:gd name="connsiteY1-2384" fmla="*/ 606463 h 2343129"/>
                <a:gd name="connsiteX2-2385" fmla="*/ 553721 w 690250"/>
                <a:gd name="connsiteY2-2386" fmla="*/ 1060487 h 2343129"/>
                <a:gd name="connsiteX3-2387" fmla="*/ 552926 w 690250"/>
                <a:gd name="connsiteY3-2388" fmla="*/ 1272418 h 2343129"/>
                <a:gd name="connsiteX4-2389" fmla="*/ 124301 w 690250"/>
                <a:gd name="connsiteY4-2390" fmla="*/ 1719301 h 2343129"/>
                <a:gd name="connsiteX5-2391" fmla="*/ 9208 w 690250"/>
                <a:gd name="connsiteY5-2392" fmla="*/ 2336838 h 2343129"/>
                <a:gd name="connsiteX6-2393" fmla="*/ 113189 w 690250"/>
                <a:gd name="connsiteY6-2394" fmla="*/ 2341600 h 2343129"/>
                <a:gd name="connsiteX7-2395" fmla="*/ 174308 w 690250"/>
                <a:gd name="connsiteY7-2396" fmla="*/ 1813757 h 2343129"/>
                <a:gd name="connsiteX8-2397" fmla="*/ 516415 w 690250"/>
                <a:gd name="connsiteY8-2398" fmla="*/ 1376400 h 2343129"/>
                <a:gd name="connsiteX9-2399" fmla="*/ 690245 w 690250"/>
                <a:gd name="connsiteY9-2400" fmla="*/ 1144624 h 2343129"/>
                <a:gd name="connsiteX10-2401" fmla="*/ 550546 w 690250"/>
                <a:gd name="connsiteY10-2402" fmla="*/ 986670 h 2343129"/>
                <a:gd name="connsiteX11-2403" fmla="*/ 175895 w 690250"/>
                <a:gd name="connsiteY11-2404" fmla="*/ 535025 h 2343129"/>
                <a:gd name="connsiteX12-2405" fmla="*/ 113189 w 690250"/>
                <a:gd name="connsiteY12-2406" fmla="*/ 38 h 2343129"/>
                <a:gd name="connsiteX13-2407" fmla="*/ 6033 w 690250"/>
                <a:gd name="connsiteY13-2408" fmla="*/ 38 h 2343129"/>
                <a:gd name="connsiteX0-2409" fmla="*/ 6033 w 690250"/>
                <a:gd name="connsiteY0-2410" fmla="*/ 38 h 2343129"/>
                <a:gd name="connsiteX1-2411" fmla="*/ 117158 w 690250"/>
                <a:gd name="connsiteY1-2412" fmla="*/ 606463 h 2343129"/>
                <a:gd name="connsiteX2-2413" fmla="*/ 553721 w 690250"/>
                <a:gd name="connsiteY2-2414" fmla="*/ 1060487 h 2343129"/>
                <a:gd name="connsiteX3-2415" fmla="*/ 552926 w 690250"/>
                <a:gd name="connsiteY3-2416" fmla="*/ 1272418 h 2343129"/>
                <a:gd name="connsiteX4-2417" fmla="*/ 124301 w 690250"/>
                <a:gd name="connsiteY4-2418" fmla="*/ 1719301 h 2343129"/>
                <a:gd name="connsiteX5-2419" fmla="*/ 9208 w 690250"/>
                <a:gd name="connsiteY5-2420" fmla="*/ 2336838 h 2343129"/>
                <a:gd name="connsiteX6-2421" fmla="*/ 113189 w 690250"/>
                <a:gd name="connsiteY6-2422" fmla="*/ 2341600 h 2343129"/>
                <a:gd name="connsiteX7-2423" fmla="*/ 174308 w 690250"/>
                <a:gd name="connsiteY7-2424" fmla="*/ 1813757 h 2343129"/>
                <a:gd name="connsiteX8-2425" fmla="*/ 516415 w 690250"/>
                <a:gd name="connsiteY8-2426" fmla="*/ 1376400 h 2343129"/>
                <a:gd name="connsiteX9-2427" fmla="*/ 690245 w 690250"/>
                <a:gd name="connsiteY9-2428" fmla="*/ 1144624 h 2343129"/>
                <a:gd name="connsiteX10-2429" fmla="*/ 550546 w 690250"/>
                <a:gd name="connsiteY10-2430" fmla="*/ 986670 h 2343129"/>
                <a:gd name="connsiteX11-2431" fmla="*/ 175895 w 690250"/>
                <a:gd name="connsiteY11-2432" fmla="*/ 535025 h 2343129"/>
                <a:gd name="connsiteX12-2433" fmla="*/ 113189 w 690250"/>
                <a:gd name="connsiteY12-2434" fmla="*/ 38 h 2343129"/>
                <a:gd name="connsiteX13-2435" fmla="*/ 6033 w 690250"/>
                <a:gd name="connsiteY13-2436" fmla="*/ 38 h 2343129"/>
                <a:gd name="connsiteX0-2437" fmla="*/ 6033 w 690250"/>
                <a:gd name="connsiteY0-2438" fmla="*/ 38 h 2343129"/>
                <a:gd name="connsiteX1-2439" fmla="*/ 117158 w 690250"/>
                <a:gd name="connsiteY1-2440" fmla="*/ 606463 h 2343129"/>
                <a:gd name="connsiteX2-2441" fmla="*/ 553721 w 690250"/>
                <a:gd name="connsiteY2-2442" fmla="*/ 1060487 h 2343129"/>
                <a:gd name="connsiteX3-2443" fmla="*/ 552926 w 690250"/>
                <a:gd name="connsiteY3-2444" fmla="*/ 1272418 h 2343129"/>
                <a:gd name="connsiteX4-2445" fmla="*/ 124301 w 690250"/>
                <a:gd name="connsiteY4-2446" fmla="*/ 1719301 h 2343129"/>
                <a:gd name="connsiteX5-2447" fmla="*/ 9208 w 690250"/>
                <a:gd name="connsiteY5-2448" fmla="*/ 2336838 h 2343129"/>
                <a:gd name="connsiteX6-2449" fmla="*/ 113189 w 690250"/>
                <a:gd name="connsiteY6-2450" fmla="*/ 2341600 h 2343129"/>
                <a:gd name="connsiteX7-2451" fmla="*/ 174308 w 690250"/>
                <a:gd name="connsiteY7-2452" fmla="*/ 1813757 h 2343129"/>
                <a:gd name="connsiteX8-2453" fmla="*/ 516415 w 690250"/>
                <a:gd name="connsiteY8-2454" fmla="*/ 1376400 h 2343129"/>
                <a:gd name="connsiteX9-2455" fmla="*/ 690245 w 690250"/>
                <a:gd name="connsiteY9-2456" fmla="*/ 1144624 h 2343129"/>
                <a:gd name="connsiteX10-2457" fmla="*/ 550546 w 690250"/>
                <a:gd name="connsiteY10-2458" fmla="*/ 986670 h 2343129"/>
                <a:gd name="connsiteX11-2459" fmla="*/ 175895 w 690250"/>
                <a:gd name="connsiteY11-2460" fmla="*/ 535025 h 2343129"/>
                <a:gd name="connsiteX12-2461" fmla="*/ 113189 w 690250"/>
                <a:gd name="connsiteY12-2462" fmla="*/ 38 h 2343129"/>
                <a:gd name="connsiteX13-2463" fmla="*/ 6033 w 690250"/>
                <a:gd name="connsiteY13-2464" fmla="*/ 38 h 2343129"/>
                <a:gd name="connsiteX0-2465" fmla="*/ 6033 w 690250"/>
                <a:gd name="connsiteY0-2466" fmla="*/ 38 h 2343129"/>
                <a:gd name="connsiteX1-2467" fmla="*/ 117158 w 690250"/>
                <a:gd name="connsiteY1-2468" fmla="*/ 606463 h 2343129"/>
                <a:gd name="connsiteX2-2469" fmla="*/ 553721 w 690250"/>
                <a:gd name="connsiteY2-2470" fmla="*/ 1060487 h 2343129"/>
                <a:gd name="connsiteX3-2471" fmla="*/ 552926 w 690250"/>
                <a:gd name="connsiteY3-2472" fmla="*/ 1272418 h 2343129"/>
                <a:gd name="connsiteX4-2473" fmla="*/ 124301 w 690250"/>
                <a:gd name="connsiteY4-2474" fmla="*/ 1719301 h 2343129"/>
                <a:gd name="connsiteX5-2475" fmla="*/ 9208 w 690250"/>
                <a:gd name="connsiteY5-2476" fmla="*/ 2336838 h 2343129"/>
                <a:gd name="connsiteX6-2477" fmla="*/ 113189 w 690250"/>
                <a:gd name="connsiteY6-2478" fmla="*/ 2341600 h 2343129"/>
                <a:gd name="connsiteX7-2479" fmla="*/ 174308 w 690250"/>
                <a:gd name="connsiteY7-2480" fmla="*/ 1813757 h 2343129"/>
                <a:gd name="connsiteX8-2481" fmla="*/ 516415 w 690250"/>
                <a:gd name="connsiteY8-2482" fmla="*/ 1376400 h 2343129"/>
                <a:gd name="connsiteX9-2483" fmla="*/ 690245 w 690250"/>
                <a:gd name="connsiteY9-2484" fmla="*/ 1144624 h 2343129"/>
                <a:gd name="connsiteX10-2485" fmla="*/ 550546 w 690250"/>
                <a:gd name="connsiteY10-2486" fmla="*/ 986670 h 2343129"/>
                <a:gd name="connsiteX11-2487" fmla="*/ 175895 w 690250"/>
                <a:gd name="connsiteY11-2488" fmla="*/ 535025 h 2343129"/>
                <a:gd name="connsiteX12-2489" fmla="*/ 113189 w 690250"/>
                <a:gd name="connsiteY12-2490" fmla="*/ 38 h 2343129"/>
                <a:gd name="connsiteX13-2491" fmla="*/ 6033 w 690250"/>
                <a:gd name="connsiteY13-2492" fmla="*/ 38 h 2343129"/>
                <a:gd name="connsiteX0-2493" fmla="*/ 6033 w 690250"/>
                <a:gd name="connsiteY0-2494" fmla="*/ 38 h 2343129"/>
                <a:gd name="connsiteX1-2495" fmla="*/ 117158 w 690250"/>
                <a:gd name="connsiteY1-2496" fmla="*/ 606463 h 2343129"/>
                <a:gd name="connsiteX2-2497" fmla="*/ 553721 w 690250"/>
                <a:gd name="connsiteY2-2498" fmla="*/ 1060487 h 2343129"/>
                <a:gd name="connsiteX3-2499" fmla="*/ 552926 w 690250"/>
                <a:gd name="connsiteY3-2500" fmla="*/ 1272418 h 2343129"/>
                <a:gd name="connsiteX4-2501" fmla="*/ 124301 w 690250"/>
                <a:gd name="connsiteY4-2502" fmla="*/ 1719301 h 2343129"/>
                <a:gd name="connsiteX5-2503" fmla="*/ 9208 w 690250"/>
                <a:gd name="connsiteY5-2504" fmla="*/ 2336838 h 2343129"/>
                <a:gd name="connsiteX6-2505" fmla="*/ 113189 w 690250"/>
                <a:gd name="connsiteY6-2506" fmla="*/ 2341600 h 2343129"/>
                <a:gd name="connsiteX7-2507" fmla="*/ 174308 w 690250"/>
                <a:gd name="connsiteY7-2508" fmla="*/ 1813757 h 2343129"/>
                <a:gd name="connsiteX8-2509" fmla="*/ 516415 w 690250"/>
                <a:gd name="connsiteY8-2510" fmla="*/ 1376400 h 2343129"/>
                <a:gd name="connsiteX9-2511" fmla="*/ 690245 w 690250"/>
                <a:gd name="connsiteY9-2512" fmla="*/ 1144624 h 2343129"/>
                <a:gd name="connsiteX10-2513" fmla="*/ 550546 w 690250"/>
                <a:gd name="connsiteY10-2514" fmla="*/ 986670 h 2343129"/>
                <a:gd name="connsiteX11-2515" fmla="*/ 175895 w 690250"/>
                <a:gd name="connsiteY11-2516" fmla="*/ 535025 h 2343129"/>
                <a:gd name="connsiteX12-2517" fmla="*/ 113189 w 690250"/>
                <a:gd name="connsiteY12-2518" fmla="*/ 38 h 2343129"/>
                <a:gd name="connsiteX13-2519" fmla="*/ 6033 w 690250"/>
                <a:gd name="connsiteY13-2520" fmla="*/ 38 h 2343129"/>
                <a:gd name="connsiteX0-2521" fmla="*/ 6033 w 690248"/>
                <a:gd name="connsiteY0-2522" fmla="*/ 38 h 2343129"/>
                <a:gd name="connsiteX1-2523" fmla="*/ 117158 w 690248"/>
                <a:gd name="connsiteY1-2524" fmla="*/ 606463 h 2343129"/>
                <a:gd name="connsiteX2-2525" fmla="*/ 553721 w 690248"/>
                <a:gd name="connsiteY2-2526" fmla="*/ 1060487 h 2343129"/>
                <a:gd name="connsiteX3-2527" fmla="*/ 552926 w 690248"/>
                <a:gd name="connsiteY3-2528" fmla="*/ 1272418 h 2343129"/>
                <a:gd name="connsiteX4-2529" fmla="*/ 124301 w 690248"/>
                <a:gd name="connsiteY4-2530" fmla="*/ 1719301 h 2343129"/>
                <a:gd name="connsiteX5-2531" fmla="*/ 9208 w 690248"/>
                <a:gd name="connsiteY5-2532" fmla="*/ 2336838 h 2343129"/>
                <a:gd name="connsiteX6-2533" fmla="*/ 113189 w 690248"/>
                <a:gd name="connsiteY6-2534" fmla="*/ 2341600 h 2343129"/>
                <a:gd name="connsiteX7-2535" fmla="*/ 174308 w 690248"/>
                <a:gd name="connsiteY7-2536" fmla="*/ 1813757 h 2343129"/>
                <a:gd name="connsiteX8-2537" fmla="*/ 516415 w 690248"/>
                <a:gd name="connsiteY8-2538" fmla="*/ 1376400 h 2343129"/>
                <a:gd name="connsiteX9-2539" fmla="*/ 690245 w 690248"/>
                <a:gd name="connsiteY9-2540" fmla="*/ 1144624 h 2343129"/>
                <a:gd name="connsiteX10-2541" fmla="*/ 550546 w 690248"/>
                <a:gd name="connsiteY10-2542" fmla="*/ 986670 h 2343129"/>
                <a:gd name="connsiteX11-2543" fmla="*/ 175895 w 690248"/>
                <a:gd name="connsiteY11-2544" fmla="*/ 535025 h 2343129"/>
                <a:gd name="connsiteX12-2545" fmla="*/ 113189 w 690248"/>
                <a:gd name="connsiteY12-2546" fmla="*/ 38 h 2343129"/>
                <a:gd name="connsiteX13-2547" fmla="*/ 6033 w 690248"/>
                <a:gd name="connsiteY13-2548" fmla="*/ 38 h 2343129"/>
                <a:gd name="connsiteX0-2549" fmla="*/ 6033 w 690249"/>
                <a:gd name="connsiteY0-2550" fmla="*/ 38 h 2343129"/>
                <a:gd name="connsiteX1-2551" fmla="*/ 117158 w 690249"/>
                <a:gd name="connsiteY1-2552" fmla="*/ 606463 h 2343129"/>
                <a:gd name="connsiteX2-2553" fmla="*/ 553721 w 690249"/>
                <a:gd name="connsiteY2-2554" fmla="*/ 1060487 h 2343129"/>
                <a:gd name="connsiteX3-2555" fmla="*/ 552926 w 690249"/>
                <a:gd name="connsiteY3-2556" fmla="*/ 1272418 h 2343129"/>
                <a:gd name="connsiteX4-2557" fmla="*/ 124301 w 690249"/>
                <a:gd name="connsiteY4-2558" fmla="*/ 1719301 h 2343129"/>
                <a:gd name="connsiteX5-2559" fmla="*/ 9208 w 690249"/>
                <a:gd name="connsiteY5-2560" fmla="*/ 2336838 h 2343129"/>
                <a:gd name="connsiteX6-2561" fmla="*/ 113189 w 690249"/>
                <a:gd name="connsiteY6-2562" fmla="*/ 2341600 h 2343129"/>
                <a:gd name="connsiteX7-2563" fmla="*/ 174308 w 690249"/>
                <a:gd name="connsiteY7-2564" fmla="*/ 1813757 h 2343129"/>
                <a:gd name="connsiteX8-2565" fmla="*/ 516415 w 690249"/>
                <a:gd name="connsiteY8-2566" fmla="*/ 1376400 h 2343129"/>
                <a:gd name="connsiteX9-2567" fmla="*/ 690245 w 690249"/>
                <a:gd name="connsiteY9-2568" fmla="*/ 1144624 h 2343129"/>
                <a:gd name="connsiteX10-2569" fmla="*/ 555308 w 690249"/>
                <a:gd name="connsiteY10-2570" fmla="*/ 993814 h 2343129"/>
                <a:gd name="connsiteX11-2571" fmla="*/ 175895 w 690249"/>
                <a:gd name="connsiteY11-2572" fmla="*/ 535025 h 2343129"/>
                <a:gd name="connsiteX12-2573" fmla="*/ 113189 w 690249"/>
                <a:gd name="connsiteY12-2574" fmla="*/ 38 h 2343129"/>
                <a:gd name="connsiteX13-2575" fmla="*/ 6033 w 690249"/>
                <a:gd name="connsiteY13-2576" fmla="*/ 38 h 2343129"/>
                <a:gd name="connsiteX0-2577" fmla="*/ 6033 w 690249"/>
                <a:gd name="connsiteY0-2578" fmla="*/ 38 h 2343129"/>
                <a:gd name="connsiteX1-2579" fmla="*/ 117158 w 690249"/>
                <a:gd name="connsiteY1-2580" fmla="*/ 606463 h 2343129"/>
                <a:gd name="connsiteX2-2581" fmla="*/ 553721 w 690249"/>
                <a:gd name="connsiteY2-2582" fmla="*/ 1060487 h 2343129"/>
                <a:gd name="connsiteX3-2583" fmla="*/ 552926 w 690249"/>
                <a:gd name="connsiteY3-2584" fmla="*/ 1272418 h 2343129"/>
                <a:gd name="connsiteX4-2585" fmla="*/ 124301 w 690249"/>
                <a:gd name="connsiteY4-2586" fmla="*/ 1719301 h 2343129"/>
                <a:gd name="connsiteX5-2587" fmla="*/ 9208 w 690249"/>
                <a:gd name="connsiteY5-2588" fmla="*/ 2336838 h 2343129"/>
                <a:gd name="connsiteX6-2589" fmla="*/ 113189 w 690249"/>
                <a:gd name="connsiteY6-2590" fmla="*/ 2341600 h 2343129"/>
                <a:gd name="connsiteX7-2591" fmla="*/ 174308 w 690249"/>
                <a:gd name="connsiteY7-2592" fmla="*/ 1813757 h 2343129"/>
                <a:gd name="connsiteX8-2593" fmla="*/ 556896 w 690249"/>
                <a:gd name="connsiteY8-2594" fmla="*/ 1331156 h 2343129"/>
                <a:gd name="connsiteX9-2595" fmla="*/ 690245 w 690249"/>
                <a:gd name="connsiteY9-2596" fmla="*/ 1144624 h 2343129"/>
                <a:gd name="connsiteX10-2597" fmla="*/ 555308 w 690249"/>
                <a:gd name="connsiteY10-2598" fmla="*/ 993814 h 2343129"/>
                <a:gd name="connsiteX11-2599" fmla="*/ 175895 w 690249"/>
                <a:gd name="connsiteY11-2600" fmla="*/ 535025 h 2343129"/>
                <a:gd name="connsiteX12-2601" fmla="*/ 113189 w 690249"/>
                <a:gd name="connsiteY12-2602" fmla="*/ 38 h 2343129"/>
                <a:gd name="connsiteX13-2603" fmla="*/ 6033 w 690249"/>
                <a:gd name="connsiteY13-2604" fmla="*/ 38 h 2343129"/>
                <a:gd name="connsiteX0-2605" fmla="*/ 6033 w 690249"/>
                <a:gd name="connsiteY0-2606" fmla="*/ 38 h 2343129"/>
                <a:gd name="connsiteX1-2607" fmla="*/ 117158 w 690249"/>
                <a:gd name="connsiteY1-2608" fmla="*/ 606463 h 2343129"/>
                <a:gd name="connsiteX2-2609" fmla="*/ 553721 w 690249"/>
                <a:gd name="connsiteY2-2610" fmla="*/ 1060487 h 2343129"/>
                <a:gd name="connsiteX3-2611" fmla="*/ 552926 w 690249"/>
                <a:gd name="connsiteY3-2612" fmla="*/ 1272418 h 2343129"/>
                <a:gd name="connsiteX4-2613" fmla="*/ 124301 w 690249"/>
                <a:gd name="connsiteY4-2614" fmla="*/ 1719301 h 2343129"/>
                <a:gd name="connsiteX5-2615" fmla="*/ 9208 w 690249"/>
                <a:gd name="connsiteY5-2616" fmla="*/ 2336838 h 2343129"/>
                <a:gd name="connsiteX6-2617" fmla="*/ 113189 w 690249"/>
                <a:gd name="connsiteY6-2618" fmla="*/ 2341600 h 2343129"/>
                <a:gd name="connsiteX7-2619" fmla="*/ 174308 w 690249"/>
                <a:gd name="connsiteY7-2620" fmla="*/ 1813757 h 2343129"/>
                <a:gd name="connsiteX8-2621" fmla="*/ 556896 w 690249"/>
                <a:gd name="connsiteY8-2622" fmla="*/ 1331156 h 2343129"/>
                <a:gd name="connsiteX9-2623" fmla="*/ 690245 w 690249"/>
                <a:gd name="connsiteY9-2624" fmla="*/ 1144624 h 2343129"/>
                <a:gd name="connsiteX10-2625" fmla="*/ 555308 w 690249"/>
                <a:gd name="connsiteY10-2626" fmla="*/ 993814 h 2343129"/>
                <a:gd name="connsiteX11-2627" fmla="*/ 175895 w 690249"/>
                <a:gd name="connsiteY11-2628" fmla="*/ 535025 h 2343129"/>
                <a:gd name="connsiteX12-2629" fmla="*/ 113189 w 690249"/>
                <a:gd name="connsiteY12-2630" fmla="*/ 38 h 2343129"/>
                <a:gd name="connsiteX13-2631" fmla="*/ 6033 w 690249"/>
                <a:gd name="connsiteY13-2632" fmla="*/ 38 h 2343129"/>
                <a:gd name="connsiteX0-2633" fmla="*/ 6033 w 690249"/>
                <a:gd name="connsiteY0-2634" fmla="*/ 38 h 2343129"/>
                <a:gd name="connsiteX1-2635" fmla="*/ 117158 w 690249"/>
                <a:gd name="connsiteY1-2636" fmla="*/ 606463 h 2343129"/>
                <a:gd name="connsiteX2-2637" fmla="*/ 553721 w 690249"/>
                <a:gd name="connsiteY2-2638" fmla="*/ 1060487 h 2343129"/>
                <a:gd name="connsiteX3-2639" fmla="*/ 552926 w 690249"/>
                <a:gd name="connsiteY3-2640" fmla="*/ 1272418 h 2343129"/>
                <a:gd name="connsiteX4-2641" fmla="*/ 124301 w 690249"/>
                <a:gd name="connsiteY4-2642" fmla="*/ 1719301 h 2343129"/>
                <a:gd name="connsiteX5-2643" fmla="*/ 9208 w 690249"/>
                <a:gd name="connsiteY5-2644" fmla="*/ 2336838 h 2343129"/>
                <a:gd name="connsiteX6-2645" fmla="*/ 113189 w 690249"/>
                <a:gd name="connsiteY6-2646" fmla="*/ 2341600 h 2343129"/>
                <a:gd name="connsiteX7-2647" fmla="*/ 174308 w 690249"/>
                <a:gd name="connsiteY7-2648" fmla="*/ 1813757 h 2343129"/>
                <a:gd name="connsiteX8-2649" fmla="*/ 556896 w 690249"/>
                <a:gd name="connsiteY8-2650" fmla="*/ 1331156 h 2343129"/>
                <a:gd name="connsiteX9-2651" fmla="*/ 690245 w 690249"/>
                <a:gd name="connsiteY9-2652" fmla="*/ 1144624 h 2343129"/>
                <a:gd name="connsiteX10-2653" fmla="*/ 555308 w 690249"/>
                <a:gd name="connsiteY10-2654" fmla="*/ 993814 h 2343129"/>
                <a:gd name="connsiteX11-2655" fmla="*/ 175895 w 690249"/>
                <a:gd name="connsiteY11-2656" fmla="*/ 535025 h 2343129"/>
                <a:gd name="connsiteX12-2657" fmla="*/ 113189 w 690249"/>
                <a:gd name="connsiteY12-2658" fmla="*/ 38 h 2343129"/>
                <a:gd name="connsiteX13-2659" fmla="*/ 6033 w 690249"/>
                <a:gd name="connsiteY13-2660" fmla="*/ 38 h 2343129"/>
                <a:gd name="connsiteX0-2661" fmla="*/ 6033 w 690332"/>
                <a:gd name="connsiteY0-2662" fmla="*/ 38 h 2343129"/>
                <a:gd name="connsiteX1-2663" fmla="*/ 117158 w 690332"/>
                <a:gd name="connsiteY1-2664" fmla="*/ 606463 h 2343129"/>
                <a:gd name="connsiteX2-2665" fmla="*/ 553721 w 690332"/>
                <a:gd name="connsiteY2-2666" fmla="*/ 1060487 h 2343129"/>
                <a:gd name="connsiteX3-2667" fmla="*/ 552926 w 690332"/>
                <a:gd name="connsiteY3-2668" fmla="*/ 1272418 h 2343129"/>
                <a:gd name="connsiteX4-2669" fmla="*/ 124301 w 690332"/>
                <a:gd name="connsiteY4-2670" fmla="*/ 1719301 h 2343129"/>
                <a:gd name="connsiteX5-2671" fmla="*/ 9208 w 690332"/>
                <a:gd name="connsiteY5-2672" fmla="*/ 2336838 h 2343129"/>
                <a:gd name="connsiteX6-2673" fmla="*/ 113189 w 690332"/>
                <a:gd name="connsiteY6-2674" fmla="*/ 2341600 h 2343129"/>
                <a:gd name="connsiteX7-2675" fmla="*/ 174308 w 690332"/>
                <a:gd name="connsiteY7-2676" fmla="*/ 1813757 h 2343129"/>
                <a:gd name="connsiteX8-2677" fmla="*/ 556896 w 690332"/>
                <a:gd name="connsiteY8-2678" fmla="*/ 1331156 h 2343129"/>
                <a:gd name="connsiteX9-2679" fmla="*/ 690245 w 690332"/>
                <a:gd name="connsiteY9-2680" fmla="*/ 1144624 h 2343129"/>
                <a:gd name="connsiteX10-2681" fmla="*/ 555308 w 690332"/>
                <a:gd name="connsiteY10-2682" fmla="*/ 993814 h 2343129"/>
                <a:gd name="connsiteX11-2683" fmla="*/ 175895 w 690332"/>
                <a:gd name="connsiteY11-2684" fmla="*/ 535025 h 2343129"/>
                <a:gd name="connsiteX12-2685" fmla="*/ 113189 w 690332"/>
                <a:gd name="connsiteY12-2686" fmla="*/ 38 h 2343129"/>
                <a:gd name="connsiteX13-2687" fmla="*/ 6033 w 690332"/>
                <a:gd name="connsiteY13-2688" fmla="*/ 38 h 2343129"/>
                <a:gd name="connsiteX0-2689" fmla="*/ 6033 w 632159"/>
                <a:gd name="connsiteY0-2690" fmla="*/ 38 h 2343129"/>
                <a:gd name="connsiteX1-2691" fmla="*/ 117158 w 632159"/>
                <a:gd name="connsiteY1-2692" fmla="*/ 606463 h 2343129"/>
                <a:gd name="connsiteX2-2693" fmla="*/ 553721 w 632159"/>
                <a:gd name="connsiteY2-2694" fmla="*/ 1060487 h 2343129"/>
                <a:gd name="connsiteX3-2695" fmla="*/ 552926 w 632159"/>
                <a:gd name="connsiteY3-2696" fmla="*/ 1272418 h 2343129"/>
                <a:gd name="connsiteX4-2697" fmla="*/ 124301 w 632159"/>
                <a:gd name="connsiteY4-2698" fmla="*/ 1719301 h 2343129"/>
                <a:gd name="connsiteX5-2699" fmla="*/ 9208 w 632159"/>
                <a:gd name="connsiteY5-2700" fmla="*/ 2336838 h 2343129"/>
                <a:gd name="connsiteX6-2701" fmla="*/ 113189 w 632159"/>
                <a:gd name="connsiteY6-2702" fmla="*/ 2341600 h 2343129"/>
                <a:gd name="connsiteX7-2703" fmla="*/ 174308 w 632159"/>
                <a:gd name="connsiteY7-2704" fmla="*/ 1813757 h 2343129"/>
                <a:gd name="connsiteX8-2705" fmla="*/ 556896 w 632159"/>
                <a:gd name="connsiteY8-2706" fmla="*/ 1331156 h 2343129"/>
                <a:gd name="connsiteX9-2707" fmla="*/ 555308 w 632159"/>
                <a:gd name="connsiteY9-2708" fmla="*/ 993814 h 2343129"/>
                <a:gd name="connsiteX10-2709" fmla="*/ 175895 w 632159"/>
                <a:gd name="connsiteY10-2710" fmla="*/ 535025 h 2343129"/>
                <a:gd name="connsiteX11-2711" fmla="*/ 113189 w 632159"/>
                <a:gd name="connsiteY11-2712" fmla="*/ 38 h 2343129"/>
                <a:gd name="connsiteX12-2713" fmla="*/ 6033 w 632159"/>
                <a:gd name="connsiteY12-2714" fmla="*/ 38 h 2343129"/>
                <a:gd name="connsiteX0-2715" fmla="*/ 6033 w 656624"/>
                <a:gd name="connsiteY0-2716" fmla="*/ 38 h 2343129"/>
                <a:gd name="connsiteX1-2717" fmla="*/ 117158 w 656624"/>
                <a:gd name="connsiteY1-2718" fmla="*/ 606463 h 2343129"/>
                <a:gd name="connsiteX2-2719" fmla="*/ 553721 w 656624"/>
                <a:gd name="connsiteY2-2720" fmla="*/ 1060487 h 2343129"/>
                <a:gd name="connsiteX3-2721" fmla="*/ 552926 w 656624"/>
                <a:gd name="connsiteY3-2722" fmla="*/ 1272418 h 2343129"/>
                <a:gd name="connsiteX4-2723" fmla="*/ 124301 w 656624"/>
                <a:gd name="connsiteY4-2724" fmla="*/ 1719301 h 2343129"/>
                <a:gd name="connsiteX5-2725" fmla="*/ 9208 w 656624"/>
                <a:gd name="connsiteY5-2726" fmla="*/ 2336838 h 2343129"/>
                <a:gd name="connsiteX6-2727" fmla="*/ 113189 w 656624"/>
                <a:gd name="connsiteY6-2728" fmla="*/ 2341600 h 2343129"/>
                <a:gd name="connsiteX7-2729" fmla="*/ 174308 w 656624"/>
                <a:gd name="connsiteY7-2730" fmla="*/ 1813757 h 2343129"/>
                <a:gd name="connsiteX8-2731" fmla="*/ 556896 w 656624"/>
                <a:gd name="connsiteY8-2732" fmla="*/ 1331156 h 2343129"/>
                <a:gd name="connsiteX9-2733" fmla="*/ 555308 w 656624"/>
                <a:gd name="connsiteY9-2734" fmla="*/ 993814 h 2343129"/>
                <a:gd name="connsiteX10-2735" fmla="*/ 175895 w 656624"/>
                <a:gd name="connsiteY10-2736" fmla="*/ 535025 h 2343129"/>
                <a:gd name="connsiteX11-2737" fmla="*/ 113189 w 656624"/>
                <a:gd name="connsiteY11-2738" fmla="*/ 38 h 2343129"/>
                <a:gd name="connsiteX12-2739" fmla="*/ 6033 w 656624"/>
                <a:gd name="connsiteY12-2740" fmla="*/ 38 h 2343129"/>
                <a:gd name="connsiteX0-2741" fmla="*/ 6033 w 663046"/>
                <a:gd name="connsiteY0-2742" fmla="*/ 38 h 2343129"/>
                <a:gd name="connsiteX1-2743" fmla="*/ 117158 w 663046"/>
                <a:gd name="connsiteY1-2744" fmla="*/ 606463 h 2343129"/>
                <a:gd name="connsiteX2-2745" fmla="*/ 553721 w 663046"/>
                <a:gd name="connsiteY2-2746" fmla="*/ 1060487 h 2343129"/>
                <a:gd name="connsiteX3-2747" fmla="*/ 552926 w 663046"/>
                <a:gd name="connsiteY3-2748" fmla="*/ 1272418 h 2343129"/>
                <a:gd name="connsiteX4-2749" fmla="*/ 124301 w 663046"/>
                <a:gd name="connsiteY4-2750" fmla="*/ 1719301 h 2343129"/>
                <a:gd name="connsiteX5-2751" fmla="*/ 9208 w 663046"/>
                <a:gd name="connsiteY5-2752" fmla="*/ 2336838 h 2343129"/>
                <a:gd name="connsiteX6-2753" fmla="*/ 113189 w 663046"/>
                <a:gd name="connsiteY6-2754" fmla="*/ 2341600 h 2343129"/>
                <a:gd name="connsiteX7-2755" fmla="*/ 174308 w 663046"/>
                <a:gd name="connsiteY7-2756" fmla="*/ 1813757 h 2343129"/>
                <a:gd name="connsiteX8-2757" fmla="*/ 556896 w 663046"/>
                <a:gd name="connsiteY8-2758" fmla="*/ 1331156 h 2343129"/>
                <a:gd name="connsiteX9-2759" fmla="*/ 555308 w 663046"/>
                <a:gd name="connsiteY9-2760" fmla="*/ 993814 h 2343129"/>
                <a:gd name="connsiteX10-2761" fmla="*/ 175895 w 663046"/>
                <a:gd name="connsiteY10-2762" fmla="*/ 535025 h 2343129"/>
                <a:gd name="connsiteX11-2763" fmla="*/ 113189 w 663046"/>
                <a:gd name="connsiteY11-2764" fmla="*/ 38 h 2343129"/>
                <a:gd name="connsiteX12-2765" fmla="*/ 6033 w 663046"/>
                <a:gd name="connsiteY12-2766" fmla="*/ 38 h 2343129"/>
                <a:gd name="connsiteX0-2767" fmla="*/ 6033 w 681517"/>
                <a:gd name="connsiteY0-2768" fmla="*/ 38 h 2343129"/>
                <a:gd name="connsiteX1-2769" fmla="*/ 117158 w 681517"/>
                <a:gd name="connsiteY1-2770" fmla="*/ 606463 h 2343129"/>
                <a:gd name="connsiteX2-2771" fmla="*/ 553721 w 681517"/>
                <a:gd name="connsiteY2-2772" fmla="*/ 1060487 h 2343129"/>
                <a:gd name="connsiteX3-2773" fmla="*/ 552926 w 681517"/>
                <a:gd name="connsiteY3-2774" fmla="*/ 1272418 h 2343129"/>
                <a:gd name="connsiteX4-2775" fmla="*/ 124301 w 681517"/>
                <a:gd name="connsiteY4-2776" fmla="*/ 1719301 h 2343129"/>
                <a:gd name="connsiteX5-2777" fmla="*/ 9208 w 681517"/>
                <a:gd name="connsiteY5-2778" fmla="*/ 2336838 h 2343129"/>
                <a:gd name="connsiteX6-2779" fmla="*/ 113189 w 681517"/>
                <a:gd name="connsiteY6-2780" fmla="*/ 2341600 h 2343129"/>
                <a:gd name="connsiteX7-2781" fmla="*/ 174308 w 681517"/>
                <a:gd name="connsiteY7-2782" fmla="*/ 1813757 h 2343129"/>
                <a:gd name="connsiteX8-2783" fmla="*/ 556896 w 681517"/>
                <a:gd name="connsiteY8-2784" fmla="*/ 1331156 h 2343129"/>
                <a:gd name="connsiteX9-2785" fmla="*/ 555308 w 681517"/>
                <a:gd name="connsiteY9-2786" fmla="*/ 993814 h 2343129"/>
                <a:gd name="connsiteX10-2787" fmla="*/ 175895 w 681517"/>
                <a:gd name="connsiteY10-2788" fmla="*/ 535025 h 2343129"/>
                <a:gd name="connsiteX11-2789" fmla="*/ 113189 w 681517"/>
                <a:gd name="connsiteY11-2790" fmla="*/ 38 h 2343129"/>
                <a:gd name="connsiteX12-2791" fmla="*/ 6033 w 681517"/>
                <a:gd name="connsiteY12-2792" fmla="*/ 38 h 2343129"/>
                <a:gd name="connsiteX0-2793" fmla="*/ 6033 w 634658"/>
                <a:gd name="connsiteY0-2794" fmla="*/ 38 h 2343129"/>
                <a:gd name="connsiteX1-2795" fmla="*/ 117158 w 634658"/>
                <a:gd name="connsiteY1-2796" fmla="*/ 606463 h 2343129"/>
                <a:gd name="connsiteX2-2797" fmla="*/ 553721 w 634658"/>
                <a:gd name="connsiteY2-2798" fmla="*/ 1060487 h 2343129"/>
                <a:gd name="connsiteX3-2799" fmla="*/ 552926 w 634658"/>
                <a:gd name="connsiteY3-2800" fmla="*/ 1272418 h 2343129"/>
                <a:gd name="connsiteX4-2801" fmla="*/ 124301 w 634658"/>
                <a:gd name="connsiteY4-2802" fmla="*/ 1719301 h 2343129"/>
                <a:gd name="connsiteX5-2803" fmla="*/ 9208 w 634658"/>
                <a:gd name="connsiteY5-2804" fmla="*/ 2336838 h 2343129"/>
                <a:gd name="connsiteX6-2805" fmla="*/ 113189 w 634658"/>
                <a:gd name="connsiteY6-2806" fmla="*/ 2341600 h 2343129"/>
                <a:gd name="connsiteX7-2807" fmla="*/ 200502 w 634658"/>
                <a:gd name="connsiteY7-2808" fmla="*/ 1756607 h 2343129"/>
                <a:gd name="connsiteX8-2809" fmla="*/ 556896 w 634658"/>
                <a:gd name="connsiteY8-2810" fmla="*/ 1331156 h 2343129"/>
                <a:gd name="connsiteX9-2811" fmla="*/ 555308 w 634658"/>
                <a:gd name="connsiteY9-2812" fmla="*/ 993814 h 2343129"/>
                <a:gd name="connsiteX10-2813" fmla="*/ 175895 w 634658"/>
                <a:gd name="connsiteY10-2814" fmla="*/ 535025 h 2343129"/>
                <a:gd name="connsiteX11-2815" fmla="*/ 113189 w 634658"/>
                <a:gd name="connsiteY11-2816" fmla="*/ 38 h 2343129"/>
                <a:gd name="connsiteX12-2817" fmla="*/ 6033 w 634658"/>
                <a:gd name="connsiteY12-2818" fmla="*/ 38 h 2343129"/>
                <a:gd name="connsiteX0-2819" fmla="*/ 6033 w 676933"/>
                <a:gd name="connsiteY0-2820" fmla="*/ 38 h 2343129"/>
                <a:gd name="connsiteX1-2821" fmla="*/ 117158 w 676933"/>
                <a:gd name="connsiteY1-2822" fmla="*/ 606463 h 2343129"/>
                <a:gd name="connsiteX2-2823" fmla="*/ 553721 w 676933"/>
                <a:gd name="connsiteY2-2824" fmla="*/ 1060487 h 2343129"/>
                <a:gd name="connsiteX3-2825" fmla="*/ 552926 w 676933"/>
                <a:gd name="connsiteY3-2826" fmla="*/ 1272418 h 2343129"/>
                <a:gd name="connsiteX4-2827" fmla="*/ 124301 w 676933"/>
                <a:gd name="connsiteY4-2828" fmla="*/ 1719301 h 2343129"/>
                <a:gd name="connsiteX5-2829" fmla="*/ 9208 w 676933"/>
                <a:gd name="connsiteY5-2830" fmla="*/ 2336838 h 2343129"/>
                <a:gd name="connsiteX6-2831" fmla="*/ 113189 w 676933"/>
                <a:gd name="connsiteY6-2832" fmla="*/ 2341600 h 2343129"/>
                <a:gd name="connsiteX7-2833" fmla="*/ 200502 w 676933"/>
                <a:gd name="connsiteY7-2834" fmla="*/ 1756607 h 2343129"/>
                <a:gd name="connsiteX8-2835" fmla="*/ 556896 w 676933"/>
                <a:gd name="connsiteY8-2836" fmla="*/ 1331156 h 2343129"/>
                <a:gd name="connsiteX9-2837" fmla="*/ 555308 w 676933"/>
                <a:gd name="connsiteY9-2838" fmla="*/ 993814 h 2343129"/>
                <a:gd name="connsiteX10-2839" fmla="*/ 175895 w 676933"/>
                <a:gd name="connsiteY10-2840" fmla="*/ 535025 h 2343129"/>
                <a:gd name="connsiteX11-2841" fmla="*/ 113189 w 676933"/>
                <a:gd name="connsiteY11-2842" fmla="*/ 38 h 2343129"/>
                <a:gd name="connsiteX12-2843" fmla="*/ 6033 w 676933"/>
                <a:gd name="connsiteY12-2844" fmla="*/ 38 h 2343129"/>
                <a:gd name="connsiteX0-2845" fmla="*/ 6033 w 676933"/>
                <a:gd name="connsiteY0-2846" fmla="*/ 38 h 2343129"/>
                <a:gd name="connsiteX1-2847" fmla="*/ 117158 w 676933"/>
                <a:gd name="connsiteY1-2848" fmla="*/ 606463 h 2343129"/>
                <a:gd name="connsiteX2-2849" fmla="*/ 553721 w 676933"/>
                <a:gd name="connsiteY2-2850" fmla="*/ 1060487 h 2343129"/>
                <a:gd name="connsiteX3-2851" fmla="*/ 552926 w 676933"/>
                <a:gd name="connsiteY3-2852" fmla="*/ 1272418 h 2343129"/>
                <a:gd name="connsiteX4-2853" fmla="*/ 124301 w 676933"/>
                <a:gd name="connsiteY4-2854" fmla="*/ 1719301 h 2343129"/>
                <a:gd name="connsiteX5-2855" fmla="*/ 9208 w 676933"/>
                <a:gd name="connsiteY5-2856" fmla="*/ 2336838 h 2343129"/>
                <a:gd name="connsiteX6-2857" fmla="*/ 113189 w 676933"/>
                <a:gd name="connsiteY6-2858" fmla="*/ 2341600 h 2343129"/>
                <a:gd name="connsiteX7-2859" fmla="*/ 200502 w 676933"/>
                <a:gd name="connsiteY7-2860" fmla="*/ 1756607 h 2343129"/>
                <a:gd name="connsiteX8-2861" fmla="*/ 556896 w 676933"/>
                <a:gd name="connsiteY8-2862" fmla="*/ 1331156 h 2343129"/>
                <a:gd name="connsiteX9-2863" fmla="*/ 555308 w 676933"/>
                <a:gd name="connsiteY9-2864" fmla="*/ 993814 h 2343129"/>
                <a:gd name="connsiteX10-2865" fmla="*/ 175895 w 676933"/>
                <a:gd name="connsiteY10-2866" fmla="*/ 535025 h 2343129"/>
                <a:gd name="connsiteX11-2867" fmla="*/ 113189 w 676933"/>
                <a:gd name="connsiteY11-2868" fmla="*/ 38 h 2343129"/>
                <a:gd name="connsiteX12-2869" fmla="*/ 6033 w 676933"/>
                <a:gd name="connsiteY12-2870" fmla="*/ 38 h 2343129"/>
                <a:gd name="connsiteX0-2871" fmla="*/ 6033 w 676933"/>
                <a:gd name="connsiteY0-2872" fmla="*/ 38 h 2343129"/>
                <a:gd name="connsiteX1-2873" fmla="*/ 117158 w 676933"/>
                <a:gd name="connsiteY1-2874" fmla="*/ 606463 h 2343129"/>
                <a:gd name="connsiteX2-2875" fmla="*/ 553721 w 676933"/>
                <a:gd name="connsiteY2-2876" fmla="*/ 1060487 h 2343129"/>
                <a:gd name="connsiteX3-2877" fmla="*/ 552926 w 676933"/>
                <a:gd name="connsiteY3-2878" fmla="*/ 1272418 h 2343129"/>
                <a:gd name="connsiteX4-2879" fmla="*/ 124301 w 676933"/>
                <a:gd name="connsiteY4-2880" fmla="*/ 1719301 h 2343129"/>
                <a:gd name="connsiteX5-2881" fmla="*/ 9208 w 676933"/>
                <a:gd name="connsiteY5-2882" fmla="*/ 2336838 h 2343129"/>
                <a:gd name="connsiteX6-2883" fmla="*/ 113189 w 676933"/>
                <a:gd name="connsiteY6-2884" fmla="*/ 2341600 h 2343129"/>
                <a:gd name="connsiteX7-2885" fmla="*/ 200502 w 676933"/>
                <a:gd name="connsiteY7-2886" fmla="*/ 1756607 h 2343129"/>
                <a:gd name="connsiteX8-2887" fmla="*/ 556896 w 676933"/>
                <a:gd name="connsiteY8-2888" fmla="*/ 1331156 h 2343129"/>
                <a:gd name="connsiteX9-2889" fmla="*/ 555308 w 676933"/>
                <a:gd name="connsiteY9-2890" fmla="*/ 993814 h 2343129"/>
                <a:gd name="connsiteX10-2891" fmla="*/ 175895 w 676933"/>
                <a:gd name="connsiteY10-2892" fmla="*/ 535025 h 2343129"/>
                <a:gd name="connsiteX11-2893" fmla="*/ 113189 w 676933"/>
                <a:gd name="connsiteY11-2894" fmla="*/ 38 h 2343129"/>
                <a:gd name="connsiteX12-2895" fmla="*/ 6033 w 676933"/>
                <a:gd name="connsiteY12-2896" fmla="*/ 38 h 2343129"/>
                <a:gd name="connsiteX0-2897" fmla="*/ 6033 w 683751"/>
                <a:gd name="connsiteY0-2898" fmla="*/ 38 h 2343129"/>
                <a:gd name="connsiteX1-2899" fmla="*/ 117158 w 683751"/>
                <a:gd name="connsiteY1-2900" fmla="*/ 606463 h 2343129"/>
                <a:gd name="connsiteX2-2901" fmla="*/ 553721 w 683751"/>
                <a:gd name="connsiteY2-2902" fmla="*/ 1060487 h 2343129"/>
                <a:gd name="connsiteX3-2903" fmla="*/ 552926 w 683751"/>
                <a:gd name="connsiteY3-2904" fmla="*/ 1272418 h 2343129"/>
                <a:gd name="connsiteX4-2905" fmla="*/ 124301 w 683751"/>
                <a:gd name="connsiteY4-2906" fmla="*/ 1719301 h 2343129"/>
                <a:gd name="connsiteX5-2907" fmla="*/ 9208 w 683751"/>
                <a:gd name="connsiteY5-2908" fmla="*/ 2336838 h 2343129"/>
                <a:gd name="connsiteX6-2909" fmla="*/ 113189 w 683751"/>
                <a:gd name="connsiteY6-2910" fmla="*/ 2341600 h 2343129"/>
                <a:gd name="connsiteX7-2911" fmla="*/ 200502 w 683751"/>
                <a:gd name="connsiteY7-2912" fmla="*/ 1756607 h 2343129"/>
                <a:gd name="connsiteX8-2913" fmla="*/ 556896 w 683751"/>
                <a:gd name="connsiteY8-2914" fmla="*/ 1331156 h 2343129"/>
                <a:gd name="connsiteX9-2915" fmla="*/ 555308 w 683751"/>
                <a:gd name="connsiteY9-2916" fmla="*/ 993814 h 2343129"/>
                <a:gd name="connsiteX10-2917" fmla="*/ 175895 w 683751"/>
                <a:gd name="connsiteY10-2918" fmla="*/ 535025 h 2343129"/>
                <a:gd name="connsiteX11-2919" fmla="*/ 113189 w 683751"/>
                <a:gd name="connsiteY11-2920" fmla="*/ 38 h 2343129"/>
                <a:gd name="connsiteX12-2921" fmla="*/ 6033 w 683751"/>
                <a:gd name="connsiteY12-2922" fmla="*/ 38 h 2343129"/>
                <a:gd name="connsiteX0-2923" fmla="*/ 6033 w 683751"/>
                <a:gd name="connsiteY0-2924" fmla="*/ 38 h 2343129"/>
                <a:gd name="connsiteX1-2925" fmla="*/ 117158 w 683751"/>
                <a:gd name="connsiteY1-2926" fmla="*/ 606463 h 2343129"/>
                <a:gd name="connsiteX2-2927" fmla="*/ 553721 w 683751"/>
                <a:gd name="connsiteY2-2928" fmla="*/ 1060487 h 2343129"/>
                <a:gd name="connsiteX3-2929" fmla="*/ 552926 w 683751"/>
                <a:gd name="connsiteY3-2930" fmla="*/ 1272418 h 2343129"/>
                <a:gd name="connsiteX4-2931" fmla="*/ 124301 w 683751"/>
                <a:gd name="connsiteY4-2932" fmla="*/ 1719301 h 2343129"/>
                <a:gd name="connsiteX5-2933" fmla="*/ 9208 w 683751"/>
                <a:gd name="connsiteY5-2934" fmla="*/ 2336838 h 2343129"/>
                <a:gd name="connsiteX6-2935" fmla="*/ 113189 w 683751"/>
                <a:gd name="connsiteY6-2936" fmla="*/ 2341600 h 2343129"/>
                <a:gd name="connsiteX7-2937" fmla="*/ 200502 w 683751"/>
                <a:gd name="connsiteY7-2938" fmla="*/ 1756607 h 2343129"/>
                <a:gd name="connsiteX8-2939" fmla="*/ 556896 w 683751"/>
                <a:gd name="connsiteY8-2940" fmla="*/ 1331156 h 2343129"/>
                <a:gd name="connsiteX9-2941" fmla="*/ 555308 w 683751"/>
                <a:gd name="connsiteY9-2942" fmla="*/ 993814 h 2343129"/>
                <a:gd name="connsiteX10-2943" fmla="*/ 175895 w 683751"/>
                <a:gd name="connsiteY10-2944" fmla="*/ 535025 h 2343129"/>
                <a:gd name="connsiteX11-2945" fmla="*/ 113189 w 683751"/>
                <a:gd name="connsiteY11-2946" fmla="*/ 38 h 2343129"/>
                <a:gd name="connsiteX12-2947" fmla="*/ 6033 w 683751"/>
                <a:gd name="connsiteY12-2948" fmla="*/ 38 h 2343129"/>
                <a:gd name="connsiteX0-2949" fmla="*/ 6033 w 683895"/>
                <a:gd name="connsiteY0-2950" fmla="*/ 38 h 2343129"/>
                <a:gd name="connsiteX1-2951" fmla="*/ 117158 w 683895"/>
                <a:gd name="connsiteY1-2952" fmla="*/ 606463 h 2343129"/>
                <a:gd name="connsiteX2-2953" fmla="*/ 553721 w 683895"/>
                <a:gd name="connsiteY2-2954" fmla="*/ 1060487 h 2343129"/>
                <a:gd name="connsiteX3-2955" fmla="*/ 552926 w 683895"/>
                <a:gd name="connsiteY3-2956" fmla="*/ 1272418 h 2343129"/>
                <a:gd name="connsiteX4-2957" fmla="*/ 124301 w 683895"/>
                <a:gd name="connsiteY4-2958" fmla="*/ 1719301 h 2343129"/>
                <a:gd name="connsiteX5-2959" fmla="*/ 9208 w 683895"/>
                <a:gd name="connsiteY5-2960" fmla="*/ 2336838 h 2343129"/>
                <a:gd name="connsiteX6-2961" fmla="*/ 113189 w 683895"/>
                <a:gd name="connsiteY6-2962" fmla="*/ 2341600 h 2343129"/>
                <a:gd name="connsiteX7-2963" fmla="*/ 200502 w 683895"/>
                <a:gd name="connsiteY7-2964" fmla="*/ 1756607 h 2343129"/>
                <a:gd name="connsiteX8-2965" fmla="*/ 556896 w 683895"/>
                <a:gd name="connsiteY8-2966" fmla="*/ 1331156 h 2343129"/>
                <a:gd name="connsiteX9-2967" fmla="*/ 683894 w 683895"/>
                <a:gd name="connsiteY9-2968" fmla="*/ 1165263 h 2343129"/>
                <a:gd name="connsiteX10-2969" fmla="*/ 555308 w 683895"/>
                <a:gd name="connsiteY10-2970" fmla="*/ 993814 h 2343129"/>
                <a:gd name="connsiteX11-2971" fmla="*/ 175895 w 683895"/>
                <a:gd name="connsiteY11-2972" fmla="*/ 535025 h 2343129"/>
                <a:gd name="connsiteX12-2973" fmla="*/ 113189 w 683895"/>
                <a:gd name="connsiteY12-2974" fmla="*/ 38 h 2343129"/>
                <a:gd name="connsiteX13-2975" fmla="*/ 6033 w 683895"/>
                <a:gd name="connsiteY13-2976" fmla="*/ 38 h 2343129"/>
                <a:gd name="connsiteX0-2977" fmla="*/ 6033 w 702832"/>
                <a:gd name="connsiteY0-2978" fmla="*/ 38 h 2343129"/>
                <a:gd name="connsiteX1-2979" fmla="*/ 117158 w 702832"/>
                <a:gd name="connsiteY1-2980" fmla="*/ 606463 h 2343129"/>
                <a:gd name="connsiteX2-2981" fmla="*/ 553721 w 702832"/>
                <a:gd name="connsiteY2-2982" fmla="*/ 1060487 h 2343129"/>
                <a:gd name="connsiteX3-2983" fmla="*/ 552926 w 702832"/>
                <a:gd name="connsiteY3-2984" fmla="*/ 1272418 h 2343129"/>
                <a:gd name="connsiteX4-2985" fmla="*/ 124301 w 702832"/>
                <a:gd name="connsiteY4-2986" fmla="*/ 1719301 h 2343129"/>
                <a:gd name="connsiteX5-2987" fmla="*/ 9208 w 702832"/>
                <a:gd name="connsiteY5-2988" fmla="*/ 2336838 h 2343129"/>
                <a:gd name="connsiteX6-2989" fmla="*/ 113189 w 702832"/>
                <a:gd name="connsiteY6-2990" fmla="*/ 2341600 h 2343129"/>
                <a:gd name="connsiteX7-2991" fmla="*/ 200502 w 702832"/>
                <a:gd name="connsiteY7-2992" fmla="*/ 1756607 h 2343129"/>
                <a:gd name="connsiteX8-2993" fmla="*/ 556896 w 702832"/>
                <a:gd name="connsiteY8-2994" fmla="*/ 1331156 h 2343129"/>
                <a:gd name="connsiteX9-2995" fmla="*/ 683894 w 702832"/>
                <a:gd name="connsiteY9-2996" fmla="*/ 1165263 h 2343129"/>
                <a:gd name="connsiteX10-2997" fmla="*/ 175895 w 702832"/>
                <a:gd name="connsiteY10-2998" fmla="*/ 535025 h 2343129"/>
                <a:gd name="connsiteX11-2999" fmla="*/ 113189 w 702832"/>
                <a:gd name="connsiteY11-3000" fmla="*/ 38 h 2343129"/>
                <a:gd name="connsiteX12-3001" fmla="*/ 6033 w 702832"/>
                <a:gd name="connsiteY12-3002" fmla="*/ 38 h 2343129"/>
                <a:gd name="connsiteX0-3003" fmla="*/ 6033 w 683925"/>
                <a:gd name="connsiteY0-3004" fmla="*/ 38 h 2343129"/>
                <a:gd name="connsiteX1-3005" fmla="*/ 117158 w 683925"/>
                <a:gd name="connsiteY1-3006" fmla="*/ 606463 h 2343129"/>
                <a:gd name="connsiteX2-3007" fmla="*/ 553721 w 683925"/>
                <a:gd name="connsiteY2-3008" fmla="*/ 1060487 h 2343129"/>
                <a:gd name="connsiteX3-3009" fmla="*/ 552926 w 683925"/>
                <a:gd name="connsiteY3-3010" fmla="*/ 1272418 h 2343129"/>
                <a:gd name="connsiteX4-3011" fmla="*/ 124301 w 683925"/>
                <a:gd name="connsiteY4-3012" fmla="*/ 1719301 h 2343129"/>
                <a:gd name="connsiteX5-3013" fmla="*/ 9208 w 683925"/>
                <a:gd name="connsiteY5-3014" fmla="*/ 2336838 h 2343129"/>
                <a:gd name="connsiteX6-3015" fmla="*/ 113189 w 683925"/>
                <a:gd name="connsiteY6-3016" fmla="*/ 2341600 h 2343129"/>
                <a:gd name="connsiteX7-3017" fmla="*/ 200502 w 683925"/>
                <a:gd name="connsiteY7-3018" fmla="*/ 1756607 h 2343129"/>
                <a:gd name="connsiteX8-3019" fmla="*/ 683894 w 683925"/>
                <a:gd name="connsiteY8-3020" fmla="*/ 1165263 h 2343129"/>
                <a:gd name="connsiteX9-3021" fmla="*/ 175895 w 683925"/>
                <a:gd name="connsiteY9-3022" fmla="*/ 535025 h 2343129"/>
                <a:gd name="connsiteX10-3023" fmla="*/ 113189 w 683925"/>
                <a:gd name="connsiteY10-3024" fmla="*/ 38 h 2343129"/>
                <a:gd name="connsiteX11-3025" fmla="*/ 6033 w 683925"/>
                <a:gd name="connsiteY11-3026" fmla="*/ 38 h 2343129"/>
                <a:gd name="connsiteX0-3027" fmla="*/ 6033 w 689984"/>
                <a:gd name="connsiteY0-3028" fmla="*/ 38 h 2343129"/>
                <a:gd name="connsiteX1-3029" fmla="*/ 117158 w 689984"/>
                <a:gd name="connsiteY1-3030" fmla="*/ 606463 h 2343129"/>
                <a:gd name="connsiteX2-3031" fmla="*/ 553721 w 689984"/>
                <a:gd name="connsiteY2-3032" fmla="*/ 1060487 h 2343129"/>
                <a:gd name="connsiteX3-3033" fmla="*/ 552926 w 689984"/>
                <a:gd name="connsiteY3-3034" fmla="*/ 1272418 h 2343129"/>
                <a:gd name="connsiteX4-3035" fmla="*/ 124301 w 689984"/>
                <a:gd name="connsiteY4-3036" fmla="*/ 1719301 h 2343129"/>
                <a:gd name="connsiteX5-3037" fmla="*/ 9208 w 689984"/>
                <a:gd name="connsiteY5-3038" fmla="*/ 2336838 h 2343129"/>
                <a:gd name="connsiteX6-3039" fmla="*/ 113189 w 689984"/>
                <a:gd name="connsiteY6-3040" fmla="*/ 2341600 h 2343129"/>
                <a:gd name="connsiteX7-3041" fmla="*/ 200502 w 689984"/>
                <a:gd name="connsiteY7-3042" fmla="*/ 1756607 h 2343129"/>
                <a:gd name="connsiteX8-3043" fmla="*/ 683894 w 689984"/>
                <a:gd name="connsiteY8-3044" fmla="*/ 1165263 h 2343129"/>
                <a:gd name="connsiteX9-3045" fmla="*/ 175895 w 689984"/>
                <a:gd name="connsiteY9-3046" fmla="*/ 535025 h 2343129"/>
                <a:gd name="connsiteX10-3047" fmla="*/ 113189 w 689984"/>
                <a:gd name="connsiteY10-3048" fmla="*/ 38 h 2343129"/>
                <a:gd name="connsiteX11-3049" fmla="*/ 6033 w 689984"/>
                <a:gd name="connsiteY11-3050" fmla="*/ 38 h 2343129"/>
                <a:gd name="connsiteX0-3051" fmla="*/ 6033 w 684892"/>
                <a:gd name="connsiteY0-3052" fmla="*/ 38 h 2343129"/>
                <a:gd name="connsiteX1-3053" fmla="*/ 117158 w 684892"/>
                <a:gd name="connsiteY1-3054" fmla="*/ 606463 h 2343129"/>
                <a:gd name="connsiteX2-3055" fmla="*/ 553721 w 684892"/>
                <a:gd name="connsiteY2-3056" fmla="*/ 1060487 h 2343129"/>
                <a:gd name="connsiteX3-3057" fmla="*/ 552926 w 684892"/>
                <a:gd name="connsiteY3-3058" fmla="*/ 1272418 h 2343129"/>
                <a:gd name="connsiteX4-3059" fmla="*/ 124301 w 684892"/>
                <a:gd name="connsiteY4-3060" fmla="*/ 1719301 h 2343129"/>
                <a:gd name="connsiteX5-3061" fmla="*/ 9208 w 684892"/>
                <a:gd name="connsiteY5-3062" fmla="*/ 2336838 h 2343129"/>
                <a:gd name="connsiteX6-3063" fmla="*/ 113189 w 684892"/>
                <a:gd name="connsiteY6-3064" fmla="*/ 2341600 h 2343129"/>
                <a:gd name="connsiteX7-3065" fmla="*/ 200502 w 684892"/>
                <a:gd name="connsiteY7-3066" fmla="*/ 1756607 h 2343129"/>
                <a:gd name="connsiteX8-3067" fmla="*/ 683894 w 684892"/>
                <a:gd name="connsiteY8-3068" fmla="*/ 1165263 h 2343129"/>
                <a:gd name="connsiteX9-3069" fmla="*/ 175895 w 684892"/>
                <a:gd name="connsiteY9-3070" fmla="*/ 535025 h 2343129"/>
                <a:gd name="connsiteX10-3071" fmla="*/ 113189 w 684892"/>
                <a:gd name="connsiteY10-3072" fmla="*/ 38 h 2343129"/>
                <a:gd name="connsiteX11-3073" fmla="*/ 6033 w 684892"/>
                <a:gd name="connsiteY11-3074" fmla="*/ 38 h 2343129"/>
                <a:gd name="connsiteX0-3075" fmla="*/ 6033 w 684004"/>
                <a:gd name="connsiteY0-3076" fmla="*/ 38 h 2343129"/>
                <a:gd name="connsiteX1-3077" fmla="*/ 117158 w 684004"/>
                <a:gd name="connsiteY1-3078" fmla="*/ 606463 h 2343129"/>
                <a:gd name="connsiteX2-3079" fmla="*/ 553721 w 684004"/>
                <a:gd name="connsiteY2-3080" fmla="*/ 1060487 h 2343129"/>
                <a:gd name="connsiteX3-3081" fmla="*/ 552926 w 684004"/>
                <a:gd name="connsiteY3-3082" fmla="*/ 1272418 h 2343129"/>
                <a:gd name="connsiteX4-3083" fmla="*/ 124301 w 684004"/>
                <a:gd name="connsiteY4-3084" fmla="*/ 1719301 h 2343129"/>
                <a:gd name="connsiteX5-3085" fmla="*/ 9208 w 684004"/>
                <a:gd name="connsiteY5-3086" fmla="*/ 2336838 h 2343129"/>
                <a:gd name="connsiteX6-3087" fmla="*/ 113189 w 684004"/>
                <a:gd name="connsiteY6-3088" fmla="*/ 2341600 h 2343129"/>
                <a:gd name="connsiteX7-3089" fmla="*/ 200502 w 684004"/>
                <a:gd name="connsiteY7-3090" fmla="*/ 1756607 h 2343129"/>
                <a:gd name="connsiteX8-3091" fmla="*/ 683894 w 684004"/>
                <a:gd name="connsiteY8-3092" fmla="*/ 1165263 h 2343129"/>
                <a:gd name="connsiteX9-3093" fmla="*/ 175895 w 684004"/>
                <a:gd name="connsiteY9-3094" fmla="*/ 535025 h 2343129"/>
                <a:gd name="connsiteX10-3095" fmla="*/ 113189 w 684004"/>
                <a:gd name="connsiteY10-3096" fmla="*/ 38 h 2343129"/>
                <a:gd name="connsiteX11-3097" fmla="*/ 6033 w 684004"/>
                <a:gd name="connsiteY11-3098" fmla="*/ 38 h 2343129"/>
                <a:gd name="connsiteX0-3099" fmla="*/ 6033 w 684004"/>
                <a:gd name="connsiteY0-3100" fmla="*/ 38 h 2343129"/>
                <a:gd name="connsiteX1-3101" fmla="*/ 117158 w 684004"/>
                <a:gd name="connsiteY1-3102" fmla="*/ 606463 h 2343129"/>
                <a:gd name="connsiteX2-3103" fmla="*/ 553721 w 684004"/>
                <a:gd name="connsiteY2-3104" fmla="*/ 1060487 h 2343129"/>
                <a:gd name="connsiteX3-3105" fmla="*/ 552926 w 684004"/>
                <a:gd name="connsiteY3-3106" fmla="*/ 1272418 h 2343129"/>
                <a:gd name="connsiteX4-3107" fmla="*/ 124301 w 684004"/>
                <a:gd name="connsiteY4-3108" fmla="*/ 1719301 h 2343129"/>
                <a:gd name="connsiteX5-3109" fmla="*/ 9208 w 684004"/>
                <a:gd name="connsiteY5-3110" fmla="*/ 2336838 h 2343129"/>
                <a:gd name="connsiteX6-3111" fmla="*/ 113189 w 684004"/>
                <a:gd name="connsiteY6-3112" fmla="*/ 2341600 h 2343129"/>
                <a:gd name="connsiteX7-3113" fmla="*/ 200502 w 684004"/>
                <a:gd name="connsiteY7-3114" fmla="*/ 1756607 h 2343129"/>
                <a:gd name="connsiteX8-3115" fmla="*/ 683894 w 684004"/>
                <a:gd name="connsiteY8-3116" fmla="*/ 1165263 h 2343129"/>
                <a:gd name="connsiteX9-3117" fmla="*/ 175895 w 684004"/>
                <a:gd name="connsiteY9-3118" fmla="*/ 535025 h 2343129"/>
                <a:gd name="connsiteX10-3119" fmla="*/ 113189 w 684004"/>
                <a:gd name="connsiteY10-3120" fmla="*/ 38 h 2343129"/>
                <a:gd name="connsiteX11-3121" fmla="*/ 6033 w 684004"/>
                <a:gd name="connsiteY11-3122" fmla="*/ 38 h 2343129"/>
                <a:gd name="connsiteX0-3123" fmla="*/ 6033 w 683899"/>
                <a:gd name="connsiteY0-3124" fmla="*/ 38 h 2343129"/>
                <a:gd name="connsiteX1-3125" fmla="*/ 117158 w 683899"/>
                <a:gd name="connsiteY1-3126" fmla="*/ 606463 h 2343129"/>
                <a:gd name="connsiteX2-3127" fmla="*/ 553721 w 683899"/>
                <a:gd name="connsiteY2-3128" fmla="*/ 1060487 h 2343129"/>
                <a:gd name="connsiteX3-3129" fmla="*/ 552926 w 683899"/>
                <a:gd name="connsiteY3-3130" fmla="*/ 1272418 h 2343129"/>
                <a:gd name="connsiteX4-3131" fmla="*/ 124301 w 683899"/>
                <a:gd name="connsiteY4-3132" fmla="*/ 1719301 h 2343129"/>
                <a:gd name="connsiteX5-3133" fmla="*/ 9208 w 683899"/>
                <a:gd name="connsiteY5-3134" fmla="*/ 2336838 h 2343129"/>
                <a:gd name="connsiteX6-3135" fmla="*/ 113189 w 683899"/>
                <a:gd name="connsiteY6-3136" fmla="*/ 2341600 h 2343129"/>
                <a:gd name="connsiteX7-3137" fmla="*/ 200502 w 683899"/>
                <a:gd name="connsiteY7-3138" fmla="*/ 1756607 h 2343129"/>
                <a:gd name="connsiteX8-3139" fmla="*/ 683894 w 683899"/>
                <a:gd name="connsiteY8-3140" fmla="*/ 1165263 h 2343129"/>
                <a:gd name="connsiteX9-3141" fmla="*/ 175895 w 683899"/>
                <a:gd name="connsiteY9-3142" fmla="*/ 535025 h 2343129"/>
                <a:gd name="connsiteX10-3143" fmla="*/ 113189 w 683899"/>
                <a:gd name="connsiteY10-3144" fmla="*/ 38 h 2343129"/>
                <a:gd name="connsiteX11-3145" fmla="*/ 6033 w 683899"/>
                <a:gd name="connsiteY11-3146" fmla="*/ 38 h 2343129"/>
                <a:gd name="connsiteX0-3147" fmla="*/ 6033 w 683899"/>
                <a:gd name="connsiteY0-3148" fmla="*/ 38 h 2343129"/>
                <a:gd name="connsiteX1-3149" fmla="*/ 117158 w 683899"/>
                <a:gd name="connsiteY1-3150" fmla="*/ 606463 h 2343129"/>
                <a:gd name="connsiteX2-3151" fmla="*/ 553721 w 683899"/>
                <a:gd name="connsiteY2-3152" fmla="*/ 1060487 h 2343129"/>
                <a:gd name="connsiteX3-3153" fmla="*/ 552926 w 683899"/>
                <a:gd name="connsiteY3-3154" fmla="*/ 1272418 h 2343129"/>
                <a:gd name="connsiteX4-3155" fmla="*/ 124301 w 683899"/>
                <a:gd name="connsiteY4-3156" fmla="*/ 1719301 h 2343129"/>
                <a:gd name="connsiteX5-3157" fmla="*/ 9208 w 683899"/>
                <a:gd name="connsiteY5-3158" fmla="*/ 2336838 h 2343129"/>
                <a:gd name="connsiteX6-3159" fmla="*/ 113189 w 683899"/>
                <a:gd name="connsiteY6-3160" fmla="*/ 2341600 h 2343129"/>
                <a:gd name="connsiteX7-3161" fmla="*/ 200502 w 683899"/>
                <a:gd name="connsiteY7-3162" fmla="*/ 1756607 h 2343129"/>
                <a:gd name="connsiteX8-3163" fmla="*/ 683894 w 683899"/>
                <a:gd name="connsiteY8-3164" fmla="*/ 1165263 h 2343129"/>
                <a:gd name="connsiteX9-3165" fmla="*/ 175895 w 683899"/>
                <a:gd name="connsiteY9-3166" fmla="*/ 535025 h 2343129"/>
                <a:gd name="connsiteX10-3167" fmla="*/ 113189 w 683899"/>
                <a:gd name="connsiteY10-3168" fmla="*/ 38 h 2343129"/>
                <a:gd name="connsiteX11-3169" fmla="*/ 6033 w 683899"/>
                <a:gd name="connsiteY11-3170" fmla="*/ 38 h 2343129"/>
                <a:gd name="connsiteX0-3171" fmla="*/ 6033 w 683899"/>
                <a:gd name="connsiteY0-3172" fmla="*/ 38 h 2343129"/>
                <a:gd name="connsiteX1-3173" fmla="*/ 117158 w 683899"/>
                <a:gd name="connsiteY1-3174" fmla="*/ 606463 h 2343129"/>
                <a:gd name="connsiteX2-3175" fmla="*/ 553721 w 683899"/>
                <a:gd name="connsiteY2-3176" fmla="*/ 1060487 h 2343129"/>
                <a:gd name="connsiteX3-3177" fmla="*/ 552926 w 683899"/>
                <a:gd name="connsiteY3-3178" fmla="*/ 1272418 h 2343129"/>
                <a:gd name="connsiteX4-3179" fmla="*/ 124301 w 683899"/>
                <a:gd name="connsiteY4-3180" fmla="*/ 1719301 h 2343129"/>
                <a:gd name="connsiteX5-3181" fmla="*/ 9208 w 683899"/>
                <a:gd name="connsiteY5-3182" fmla="*/ 2336838 h 2343129"/>
                <a:gd name="connsiteX6-3183" fmla="*/ 113189 w 683899"/>
                <a:gd name="connsiteY6-3184" fmla="*/ 2341600 h 2343129"/>
                <a:gd name="connsiteX7-3185" fmla="*/ 200502 w 683899"/>
                <a:gd name="connsiteY7-3186" fmla="*/ 1756607 h 2343129"/>
                <a:gd name="connsiteX8-3187" fmla="*/ 683894 w 683899"/>
                <a:gd name="connsiteY8-3188" fmla="*/ 1165263 h 2343129"/>
                <a:gd name="connsiteX9-3189" fmla="*/ 175895 w 683899"/>
                <a:gd name="connsiteY9-3190" fmla="*/ 535025 h 2343129"/>
                <a:gd name="connsiteX10-3191" fmla="*/ 113189 w 683899"/>
                <a:gd name="connsiteY10-3192" fmla="*/ 38 h 2343129"/>
                <a:gd name="connsiteX11-3193" fmla="*/ 6033 w 683899"/>
                <a:gd name="connsiteY11-3194" fmla="*/ 38 h 2343129"/>
                <a:gd name="connsiteX0-3195" fmla="*/ 6033 w 683899"/>
                <a:gd name="connsiteY0-3196" fmla="*/ 38 h 2343129"/>
                <a:gd name="connsiteX1-3197" fmla="*/ 117158 w 683899"/>
                <a:gd name="connsiteY1-3198" fmla="*/ 606463 h 2343129"/>
                <a:gd name="connsiteX2-3199" fmla="*/ 553721 w 683899"/>
                <a:gd name="connsiteY2-3200" fmla="*/ 1060487 h 2343129"/>
                <a:gd name="connsiteX3-3201" fmla="*/ 552926 w 683899"/>
                <a:gd name="connsiteY3-3202" fmla="*/ 1272418 h 2343129"/>
                <a:gd name="connsiteX4-3203" fmla="*/ 124301 w 683899"/>
                <a:gd name="connsiteY4-3204" fmla="*/ 1719301 h 2343129"/>
                <a:gd name="connsiteX5-3205" fmla="*/ 9208 w 683899"/>
                <a:gd name="connsiteY5-3206" fmla="*/ 2336838 h 2343129"/>
                <a:gd name="connsiteX6-3207" fmla="*/ 113189 w 683899"/>
                <a:gd name="connsiteY6-3208" fmla="*/ 2341600 h 2343129"/>
                <a:gd name="connsiteX7-3209" fmla="*/ 200502 w 683899"/>
                <a:gd name="connsiteY7-3210" fmla="*/ 1756607 h 2343129"/>
                <a:gd name="connsiteX8-3211" fmla="*/ 683894 w 683899"/>
                <a:gd name="connsiteY8-3212" fmla="*/ 1165263 h 2343129"/>
                <a:gd name="connsiteX9-3213" fmla="*/ 175895 w 683899"/>
                <a:gd name="connsiteY9-3214" fmla="*/ 535025 h 2343129"/>
                <a:gd name="connsiteX10-3215" fmla="*/ 113189 w 683899"/>
                <a:gd name="connsiteY10-3216" fmla="*/ 38 h 2343129"/>
                <a:gd name="connsiteX11-3217" fmla="*/ 6033 w 683899"/>
                <a:gd name="connsiteY11-3218" fmla="*/ 38 h 2343129"/>
                <a:gd name="connsiteX0-3219" fmla="*/ 6033 w 683899"/>
                <a:gd name="connsiteY0-3220" fmla="*/ 38 h 2341719"/>
                <a:gd name="connsiteX1-3221" fmla="*/ 117158 w 683899"/>
                <a:gd name="connsiteY1-3222" fmla="*/ 606463 h 2341719"/>
                <a:gd name="connsiteX2-3223" fmla="*/ 553721 w 683899"/>
                <a:gd name="connsiteY2-3224" fmla="*/ 1060487 h 2341719"/>
                <a:gd name="connsiteX3-3225" fmla="*/ 552926 w 683899"/>
                <a:gd name="connsiteY3-3226" fmla="*/ 1272418 h 2341719"/>
                <a:gd name="connsiteX4-3227" fmla="*/ 124301 w 683899"/>
                <a:gd name="connsiteY4-3228" fmla="*/ 1719301 h 2341719"/>
                <a:gd name="connsiteX5-3229" fmla="*/ 9208 w 683899"/>
                <a:gd name="connsiteY5-3230" fmla="*/ 2336838 h 2341719"/>
                <a:gd name="connsiteX6-3231" fmla="*/ 113189 w 683899"/>
                <a:gd name="connsiteY6-3232" fmla="*/ 2341600 h 2341719"/>
                <a:gd name="connsiteX7-3233" fmla="*/ 200502 w 683899"/>
                <a:gd name="connsiteY7-3234" fmla="*/ 1756607 h 2341719"/>
                <a:gd name="connsiteX8-3235" fmla="*/ 683894 w 683899"/>
                <a:gd name="connsiteY8-3236" fmla="*/ 1165263 h 2341719"/>
                <a:gd name="connsiteX9-3237" fmla="*/ 175895 w 683899"/>
                <a:gd name="connsiteY9-3238" fmla="*/ 535025 h 2341719"/>
                <a:gd name="connsiteX10-3239" fmla="*/ 113189 w 683899"/>
                <a:gd name="connsiteY10-3240" fmla="*/ 38 h 2341719"/>
                <a:gd name="connsiteX11-3241" fmla="*/ 6033 w 683899"/>
                <a:gd name="connsiteY11-3242" fmla="*/ 38 h 2341719"/>
                <a:gd name="connsiteX0-3243" fmla="*/ 6033 w 683899"/>
                <a:gd name="connsiteY0-3244" fmla="*/ 38 h 2341701"/>
                <a:gd name="connsiteX1-3245" fmla="*/ 117158 w 683899"/>
                <a:gd name="connsiteY1-3246" fmla="*/ 606463 h 2341701"/>
                <a:gd name="connsiteX2-3247" fmla="*/ 553721 w 683899"/>
                <a:gd name="connsiteY2-3248" fmla="*/ 1060487 h 2341701"/>
                <a:gd name="connsiteX3-3249" fmla="*/ 552926 w 683899"/>
                <a:gd name="connsiteY3-3250" fmla="*/ 1272418 h 2341701"/>
                <a:gd name="connsiteX4-3251" fmla="*/ 124301 w 683899"/>
                <a:gd name="connsiteY4-3252" fmla="*/ 1719301 h 2341701"/>
                <a:gd name="connsiteX5-3253" fmla="*/ 9208 w 683899"/>
                <a:gd name="connsiteY5-3254" fmla="*/ 2336838 h 2341701"/>
                <a:gd name="connsiteX6-3255" fmla="*/ 113189 w 683899"/>
                <a:gd name="connsiteY6-3256" fmla="*/ 2341600 h 2341701"/>
                <a:gd name="connsiteX7-3257" fmla="*/ 200502 w 683899"/>
                <a:gd name="connsiteY7-3258" fmla="*/ 1756607 h 2341701"/>
                <a:gd name="connsiteX8-3259" fmla="*/ 683894 w 683899"/>
                <a:gd name="connsiteY8-3260" fmla="*/ 1165263 h 2341701"/>
                <a:gd name="connsiteX9-3261" fmla="*/ 175895 w 683899"/>
                <a:gd name="connsiteY9-3262" fmla="*/ 535025 h 2341701"/>
                <a:gd name="connsiteX10-3263" fmla="*/ 113189 w 683899"/>
                <a:gd name="connsiteY10-3264" fmla="*/ 38 h 2341701"/>
                <a:gd name="connsiteX11-3265" fmla="*/ 6033 w 683899"/>
                <a:gd name="connsiteY11-3266" fmla="*/ 38 h 2341701"/>
                <a:gd name="connsiteX0-3267" fmla="*/ 6033 w 683899"/>
                <a:gd name="connsiteY0-3268" fmla="*/ 38 h 2341699"/>
                <a:gd name="connsiteX1-3269" fmla="*/ 117158 w 683899"/>
                <a:gd name="connsiteY1-3270" fmla="*/ 606463 h 2341699"/>
                <a:gd name="connsiteX2-3271" fmla="*/ 553721 w 683899"/>
                <a:gd name="connsiteY2-3272" fmla="*/ 1060487 h 2341699"/>
                <a:gd name="connsiteX3-3273" fmla="*/ 552926 w 683899"/>
                <a:gd name="connsiteY3-3274" fmla="*/ 1272418 h 2341699"/>
                <a:gd name="connsiteX4-3275" fmla="*/ 124301 w 683899"/>
                <a:gd name="connsiteY4-3276" fmla="*/ 1719301 h 2341699"/>
                <a:gd name="connsiteX5-3277" fmla="*/ 9208 w 683899"/>
                <a:gd name="connsiteY5-3278" fmla="*/ 2336838 h 2341699"/>
                <a:gd name="connsiteX6-3279" fmla="*/ 113189 w 683899"/>
                <a:gd name="connsiteY6-3280" fmla="*/ 2341600 h 2341699"/>
                <a:gd name="connsiteX7-3281" fmla="*/ 200502 w 683899"/>
                <a:gd name="connsiteY7-3282" fmla="*/ 1756607 h 2341699"/>
                <a:gd name="connsiteX8-3283" fmla="*/ 683894 w 683899"/>
                <a:gd name="connsiteY8-3284" fmla="*/ 1165263 h 2341699"/>
                <a:gd name="connsiteX9-3285" fmla="*/ 175895 w 683899"/>
                <a:gd name="connsiteY9-3286" fmla="*/ 535025 h 2341699"/>
                <a:gd name="connsiteX10-3287" fmla="*/ 113189 w 683899"/>
                <a:gd name="connsiteY10-3288" fmla="*/ 38 h 2341699"/>
                <a:gd name="connsiteX11-3289" fmla="*/ 6033 w 683899"/>
                <a:gd name="connsiteY11-3290" fmla="*/ 38 h 2341699"/>
                <a:gd name="connsiteX0-3291" fmla="*/ 6033 w 683899"/>
                <a:gd name="connsiteY0-3292" fmla="*/ 38 h 2341699"/>
                <a:gd name="connsiteX1-3293" fmla="*/ 117158 w 683899"/>
                <a:gd name="connsiteY1-3294" fmla="*/ 606463 h 2341699"/>
                <a:gd name="connsiteX2-3295" fmla="*/ 553721 w 683899"/>
                <a:gd name="connsiteY2-3296" fmla="*/ 1060487 h 2341699"/>
                <a:gd name="connsiteX3-3297" fmla="*/ 552926 w 683899"/>
                <a:gd name="connsiteY3-3298" fmla="*/ 1272418 h 2341699"/>
                <a:gd name="connsiteX4-3299" fmla="*/ 124301 w 683899"/>
                <a:gd name="connsiteY4-3300" fmla="*/ 1719301 h 2341699"/>
                <a:gd name="connsiteX5-3301" fmla="*/ 9208 w 683899"/>
                <a:gd name="connsiteY5-3302" fmla="*/ 2336838 h 2341699"/>
                <a:gd name="connsiteX6-3303" fmla="*/ 113189 w 683899"/>
                <a:gd name="connsiteY6-3304" fmla="*/ 2341600 h 2341699"/>
                <a:gd name="connsiteX7-3305" fmla="*/ 200502 w 683899"/>
                <a:gd name="connsiteY7-3306" fmla="*/ 1756607 h 2341699"/>
                <a:gd name="connsiteX8-3307" fmla="*/ 683894 w 683899"/>
                <a:gd name="connsiteY8-3308" fmla="*/ 1165263 h 2341699"/>
                <a:gd name="connsiteX9-3309" fmla="*/ 175895 w 683899"/>
                <a:gd name="connsiteY9-3310" fmla="*/ 535025 h 2341699"/>
                <a:gd name="connsiteX10-3311" fmla="*/ 113189 w 683899"/>
                <a:gd name="connsiteY10-3312" fmla="*/ 38 h 2341699"/>
                <a:gd name="connsiteX11-3313" fmla="*/ 6033 w 683899"/>
                <a:gd name="connsiteY11-3314" fmla="*/ 38 h 2341699"/>
                <a:gd name="connsiteX0-3315" fmla="*/ 6033 w 683899"/>
                <a:gd name="connsiteY0-3316" fmla="*/ 38 h 2341699"/>
                <a:gd name="connsiteX1-3317" fmla="*/ 117158 w 683899"/>
                <a:gd name="connsiteY1-3318" fmla="*/ 606463 h 2341699"/>
                <a:gd name="connsiteX2-3319" fmla="*/ 553721 w 683899"/>
                <a:gd name="connsiteY2-3320" fmla="*/ 1060487 h 2341699"/>
                <a:gd name="connsiteX3-3321" fmla="*/ 552926 w 683899"/>
                <a:gd name="connsiteY3-3322" fmla="*/ 1272418 h 2341699"/>
                <a:gd name="connsiteX4-3323" fmla="*/ 124301 w 683899"/>
                <a:gd name="connsiteY4-3324" fmla="*/ 1719301 h 2341699"/>
                <a:gd name="connsiteX5-3325" fmla="*/ 9208 w 683899"/>
                <a:gd name="connsiteY5-3326" fmla="*/ 2336838 h 2341699"/>
                <a:gd name="connsiteX6-3327" fmla="*/ 113189 w 683899"/>
                <a:gd name="connsiteY6-3328" fmla="*/ 2341600 h 2341699"/>
                <a:gd name="connsiteX7-3329" fmla="*/ 200502 w 683899"/>
                <a:gd name="connsiteY7-3330" fmla="*/ 1756607 h 2341699"/>
                <a:gd name="connsiteX8-3331" fmla="*/ 683894 w 683899"/>
                <a:gd name="connsiteY8-3332" fmla="*/ 1165263 h 2341699"/>
                <a:gd name="connsiteX9-3333" fmla="*/ 175895 w 683899"/>
                <a:gd name="connsiteY9-3334" fmla="*/ 535025 h 2341699"/>
                <a:gd name="connsiteX10-3335" fmla="*/ 113189 w 683899"/>
                <a:gd name="connsiteY10-3336" fmla="*/ 38 h 2341699"/>
                <a:gd name="connsiteX11-3337" fmla="*/ 6033 w 683899"/>
                <a:gd name="connsiteY11-3338" fmla="*/ 38 h 2341699"/>
                <a:gd name="connsiteX0-3339" fmla="*/ 6033 w 683899"/>
                <a:gd name="connsiteY0-3340" fmla="*/ 38 h 2341699"/>
                <a:gd name="connsiteX1-3341" fmla="*/ 117158 w 683899"/>
                <a:gd name="connsiteY1-3342" fmla="*/ 606463 h 2341699"/>
                <a:gd name="connsiteX2-3343" fmla="*/ 553721 w 683899"/>
                <a:gd name="connsiteY2-3344" fmla="*/ 1060487 h 2341699"/>
                <a:gd name="connsiteX3-3345" fmla="*/ 552926 w 683899"/>
                <a:gd name="connsiteY3-3346" fmla="*/ 1272418 h 2341699"/>
                <a:gd name="connsiteX4-3347" fmla="*/ 124301 w 683899"/>
                <a:gd name="connsiteY4-3348" fmla="*/ 1719301 h 2341699"/>
                <a:gd name="connsiteX5-3349" fmla="*/ 9208 w 683899"/>
                <a:gd name="connsiteY5-3350" fmla="*/ 2336838 h 2341699"/>
                <a:gd name="connsiteX6-3351" fmla="*/ 113189 w 683899"/>
                <a:gd name="connsiteY6-3352" fmla="*/ 2341600 h 2341699"/>
                <a:gd name="connsiteX7-3353" fmla="*/ 200502 w 683899"/>
                <a:gd name="connsiteY7-3354" fmla="*/ 1756607 h 2341699"/>
                <a:gd name="connsiteX8-3355" fmla="*/ 683894 w 683899"/>
                <a:gd name="connsiteY8-3356" fmla="*/ 1165263 h 2341699"/>
                <a:gd name="connsiteX9-3357" fmla="*/ 175895 w 683899"/>
                <a:gd name="connsiteY9-3358" fmla="*/ 535025 h 2341699"/>
                <a:gd name="connsiteX10-3359" fmla="*/ 113189 w 683899"/>
                <a:gd name="connsiteY10-3360" fmla="*/ 38 h 2341699"/>
                <a:gd name="connsiteX11-3361" fmla="*/ 6033 w 683899"/>
                <a:gd name="connsiteY11-3362" fmla="*/ 38 h 2341699"/>
                <a:gd name="connsiteX0-3363" fmla="*/ 6033 w 683898"/>
                <a:gd name="connsiteY0-3364" fmla="*/ 38 h 2336838"/>
                <a:gd name="connsiteX1-3365" fmla="*/ 117158 w 683898"/>
                <a:gd name="connsiteY1-3366" fmla="*/ 606463 h 2336838"/>
                <a:gd name="connsiteX2-3367" fmla="*/ 553721 w 683898"/>
                <a:gd name="connsiteY2-3368" fmla="*/ 1060487 h 2336838"/>
                <a:gd name="connsiteX3-3369" fmla="*/ 552926 w 683898"/>
                <a:gd name="connsiteY3-3370" fmla="*/ 1272418 h 2336838"/>
                <a:gd name="connsiteX4-3371" fmla="*/ 124301 w 683898"/>
                <a:gd name="connsiteY4-3372" fmla="*/ 1719301 h 2336838"/>
                <a:gd name="connsiteX5-3373" fmla="*/ 9208 w 683898"/>
                <a:gd name="connsiteY5-3374" fmla="*/ 2336838 h 2336838"/>
                <a:gd name="connsiteX6-3375" fmla="*/ 141764 w 683898"/>
                <a:gd name="connsiteY6-3376" fmla="*/ 2335250 h 2336838"/>
                <a:gd name="connsiteX7-3377" fmla="*/ 200502 w 683898"/>
                <a:gd name="connsiteY7-3378" fmla="*/ 1756607 h 2336838"/>
                <a:gd name="connsiteX8-3379" fmla="*/ 683894 w 683898"/>
                <a:gd name="connsiteY8-3380" fmla="*/ 1165263 h 2336838"/>
                <a:gd name="connsiteX9-3381" fmla="*/ 175895 w 683898"/>
                <a:gd name="connsiteY9-3382" fmla="*/ 535025 h 2336838"/>
                <a:gd name="connsiteX10-3383" fmla="*/ 113189 w 683898"/>
                <a:gd name="connsiteY10-3384" fmla="*/ 38 h 2336838"/>
                <a:gd name="connsiteX11-3385" fmla="*/ 6033 w 683898"/>
                <a:gd name="connsiteY11-3386" fmla="*/ 38 h 2336838"/>
                <a:gd name="connsiteX0-3387" fmla="*/ 6033 w 683899"/>
                <a:gd name="connsiteY0-3388" fmla="*/ 38 h 2336838"/>
                <a:gd name="connsiteX1-3389" fmla="*/ 117158 w 683899"/>
                <a:gd name="connsiteY1-3390" fmla="*/ 606463 h 2336838"/>
                <a:gd name="connsiteX2-3391" fmla="*/ 553721 w 683899"/>
                <a:gd name="connsiteY2-3392" fmla="*/ 1060487 h 2336838"/>
                <a:gd name="connsiteX3-3393" fmla="*/ 552926 w 683899"/>
                <a:gd name="connsiteY3-3394" fmla="*/ 1272418 h 2336838"/>
                <a:gd name="connsiteX4-3395" fmla="*/ 124301 w 683899"/>
                <a:gd name="connsiteY4-3396" fmla="*/ 1719301 h 2336838"/>
                <a:gd name="connsiteX5-3397" fmla="*/ 9208 w 683899"/>
                <a:gd name="connsiteY5-3398" fmla="*/ 2336838 h 2336838"/>
                <a:gd name="connsiteX6-3399" fmla="*/ 141764 w 683899"/>
                <a:gd name="connsiteY6-3400" fmla="*/ 2335250 h 2336838"/>
                <a:gd name="connsiteX7-3401" fmla="*/ 200502 w 683899"/>
                <a:gd name="connsiteY7-3402" fmla="*/ 1756607 h 2336838"/>
                <a:gd name="connsiteX8-3403" fmla="*/ 683894 w 683899"/>
                <a:gd name="connsiteY8-3404" fmla="*/ 1165263 h 2336838"/>
                <a:gd name="connsiteX9-3405" fmla="*/ 175895 w 683899"/>
                <a:gd name="connsiteY9-3406" fmla="*/ 535025 h 2336838"/>
                <a:gd name="connsiteX10-3407" fmla="*/ 113189 w 683899"/>
                <a:gd name="connsiteY10-3408" fmla="*/ 38 h 2336838"/>
                <a:gd name="connsiteX11-3409" fmla="*/ 6033 w 683899"/>
                <a:gd name="connsiteY11-3410" fmla="*/ 38 h 2336838"/>
                <a:gd name="connsiteX0-3411" fmla="*/ 7898 w 685764"/>
                <a:gd name="connsiteY0-3412" fmla="*/ 38 h 2336838"/>
                <a:gd name="connsiteX1-3413" fmla="*/ 119023 w 685764"/>
                <a:gd name="connsiteY1-3414" fmla="*/ 606463 h 2336838"/>
                <a:gd name="connsiteX2-3415" fmla="*/ 555586 w 685764"/>
                <a:gd name="connsiteY2-3416" fmla="*/ 1060487 h 2336838"/>
                <a:gd name="connsiteX3-3417" fmla="*/ 554791 w 685764"/>
                <a:gd name="connsiteY3-3418" fmla="*/ 1272418 h 2336838"/>
                <a:gd name="connsiteX4-3419" fmla="*/ 113466 w 685764"/>
                <a:gd name="connsiteY4-3420" fmla="*/ 1716126 h 2336838"/>
                <a:gd name="connsiteX5-3421" fmla="*/ 11073 w 685764"/>
                <a:gd name="connsiteY5-3422" fmla="*/ 2336838 h 2336838"/>
                <a:gd name="connsiteX6-3423" fmla="*/ 143629 w 685764"/>
                <a:gd name="connsiteY6-3424" fmla="*/ 2335250 h 2336838"/>
                <a:gd name="connsiteX7-3425" fmla="*/ 202367 w 685764"/>
                <a:gd name="connsiteY7-3426" fmla="*/ 1756607 h 2336838"/>
                <a:gd name="connsiteX8-3427" fmla="*/ 685759 w 685764"/>
                <a:gd name="connsiteY8-3428" fmla="*/ 1165263 h 2336838"/>
                <a:gd name="connsiteX9-3429" fmla="*/ 177760 w 685764"/>
                <a:gd name="connsiteY9-3430" fmla="*/ 535025 h 2336838"/>
                <a:gd name="connsiteX10-3431" fmla="*/ 115054 w 685764"/>
                <a:gd name="connsiteY10-3432" fmla="*/ 38 h 2336838"/>
                <a:gd name="connsiteX11-3433" fmla="*/ 7898 w 685764"/>
                <a:gd name="connsiteY11-3434" fmla="*/ 38 h 2336838"/>
                <a:gd name="connsiteX0-3435" fmla="*/ 7898 w 685764"/>
                <a:gd name="connsiteY0-3436" fmla="*/ 38 h 2336838"/>
                <a:gd name="connsiteX1-3437" fmla="*/ 119023 w 685764"/>
                <a:gd name="connsiteY1-3438" fmla="*/ 606463 h 2336838"/>
                <a:gd name="connsiteX2-3439" fmla="*/ 555586 w 685764"/>
                <a:gd name="connsiteY2-3440" fmla="*/ 1060487 h 2336838"/>
                <a:gd name="connsiteX3-3441" fmla="*/ 554791 w 685764"/>
                <a:gd name="connsiteY3-3442" fmla="*/ 1272418 h 2336838"/>
                <a:gd name="connsiteX4-3443" fmla="*/ 113466 w 685764"/>
                <a:gd name="connsiteY4-3444" fmla="*/ 1716126 h 2336838"/>
                <a:gd name="connsiteX5-3445" fmla="*/ 11073 w 685764"/>
                <a:gd name="connsiteY5-3446" fmla="*/ 2336838 h 2336838"/>
                <a:gd name="connsiteX6-3447" fmla="*/ 143629 w 685764"/>
                <a:gd name="connsiteY6-3448" fmla="*/ 2335250 h 2336838"/>
                <a:gd name="connsiteX7-3449" fmla="*/ 202367 w 685764"/>
                <a:gd name="connsiteY7-3450" fmla="*/ 1756607 h 2336838"/>
                <a:gd name="connsiteX8-3451" fmla="*/ 685759 w 685764"/>
                <a:gd name="connsiteY8-3452" fmla="*/ 1165263 h 2336838"/>
                <a:gd name="connsiteX9-3453" fmla="*/ 177760 w 685764"/>
                <a:gd name="connsiteY9-3454" fmla="*/ 535025 h 2336838"/>
                <a:gd name="connsiteX10-3455" fmla="*/ 115054 w 685764"/>
                <a:gd name="connsiteY10-3456" fmla="*/ 38 h 2336838"/>
                <a:gd name="connsiteX11-3457" fmla="*/ 7898 w 685764"/>
                <a:gd name="connsiteY11-3458" fmla="*/ 38 h 2336838"/>
                <a:gd name="connsiteX0-3459" fmla="*/ 6033 w 683899"/>
                <a:gd name="connsiteY0-3460" fmla="*/ 38 h 2336838"/>
                <a:gd name="connsiteX1-3461" fmla="*/ 117158 w 683899"/>
                <a:gd name="connsiteY1-3462" fmla="*/ 606463 h 2336838"/>
                <a:gd name="connsiteX2-3463" fmla="*/ 553721 w 683899"/>
                <a:gd name="connsiteY2-3464" fmla="*/ 1060487 h 2336838"/>
                <a:gd name="connsiteX3-3465" fmla="*/ 552926 w 683899"/>
                <a:gd name="connsiteY3-3466" fmla="*/ 1272418 h 2336838"/>
                <a:gd name="connsiteX4-3467" fmla="*/ 111601 w 683899"/>
                <a:gd name="connsiteY4-3468" fmla="*/ 1716126 h 2336838"/>
                <a:gd name="connsiteX5-3469" fmla="*/ 9208 w 683899"/>
                <a:gd name="connsiteY5-3470" fmla="*/ 2336838 h 2336838"/>
                <a:gd name="connsiteX6-3471" fmla="*/ 141764 w 683899"/>
                <a:gd name="connsiteY6-3472" fmla="*/ 2335250 h 2336838"/>
                <a:gd name="connsiteX7-3473" fmla="*/ 200502 w 683899"/>
                <a:gd name="connsiteY7-3474" fmla="*/ 1756607 h 2336838"/>
                <a:gd name="connsiteX8-3475" fmla="*/ 683894 w 683899"/>
                <a:gd name="connsiteY8-3476" fmla="*/ 1165263 h 2336838"/>
                <a:gd name="connsiteX9-3477" fmla="*/ 175895 w 683899"/>
                <a:gd name="connsiteY9-3478" fmla="*/ 535025 h 2336838"/>
                <a:gd name="connsiteX10-3479" fmla="*/ 113189 w 683899"/>
                <a:gd name="connsiteY10-3480" fmla="*/ 38 h 2336838"/>
                <a:gd name="connsiteX11-3481" fmla="*/ 6033 w 683899"/>
                <a:gd name="connsiteY11-3482" fmla="*/ 38 h 23368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683899" h="2336838">
                  <a:moveTo>
                    <a:pt x="6033" y="38"/>
                  </a:moveTo>
                  <a:cubicBezTo>
                    <a:pt x="-16721" y="183657"/>
                    <a:pt x="25877" y="429721"/>
                    <a:pt x="117158" y="606463"/>
                  </a:cubicBezTo>
                  <a:cubicBezTo>
                    <a:pt x="208439" y="783205"/>
                    <a:pt x="431087" y="968544"/>
                    <a:pt x="553721" y="1060487"/>
                  </a:cubicBezTo>
                  <a:cubicBezTo>
                    <a:pt x="676355" y="1152430"/>
                    <a:pt x="642488" y="1204420"/>
                    <a:pt x="552926" y="1272418"/>
                  </a:cubicBezTo>
                  <a:cubicBezTo>
                    <a:pt x="463364" y="1340416"/>
                    <a:pt x="241114" y="1476017"/>
                    <a:pt x="111601" y="1716126"/>
                  </a:cubicBezTo>
                  <a:cubicBezTo>
                    <a:pt x="-17912" y="1956235"/>
                    <a:pt x="-2434" y="2224788"/>
                    <a:pt x="9208" y="2336838"/>
                  </a:cubicBezTo>
                  <a:cubicBezTo>
                    <a:pt x="73238" y="2334588"/>
                    <a:pt x="79322" y="2333927"/>
                    <a:pt x="141764" y="2335250"/>
                  </a:cubicBezTo>
                  <a:cubicBezTo>
                    <a:pt x="142293" y="2341337"/>
                    <a:pt x="72047" y="2043680"/>
                    <a:pt x="200502" y="1756607"/>
                  </a:cubicBezTo>
                  <a:cubicBezTo>
                    <a:pt x="328957" y="1469534"/>
                    <a:pt x="685482" y="1317001"/>
                    <a:pt x="683894" y="1165263"/>
                  </a:cubicBezTo>
                  <a:cubicBezTo>
                    <a:pt x="682306" y="1013525"/>
                    <a:pt x="282919" y="869723"/>
                    <a:pt x="175895" y="535025"/>
                  </a:cubicBezTo>
                  <a:cubicBezTo>
                    <a:pt x="68871" y="200327"/>
                    <a:pt x="104458" y="4271"/>
                    <a:pt x="113189" y="38"/>
                  </a:cubicBezTo>
                  <a:cubicBezTo>
                    <a:pt x="90964" y="-226"/>
                    <a:pt x="41530" y="1023"/>
                    <a:pt x="6033" y="3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任意多边形 63"/>
            <p:cNvSpPr/>
            <p:nvPr/>
          </p:nvSpPr>
          <p:spPr>
            <a:xfrm flipH="1">
              <a:off x="1699754" y="1172343"/>
              <a:ext cx="957816" cy="3272796"/>
            </a:xfrm>
            <a:custGeom>
              <a:avLst/>
              <a:gdLst>
                <a:gd name="connsiteX0" fmla="*/ 38 w 624974"/>
                <a:gd name="connsiteY0" fmla="*/ 74612 h 2488535"/>
                <a:gd name="connsiteX1" fmla="*/ 111163 w 624974"/>
                <a:gd name="connsiteY1" fmla="*/ 681037 h 2488535"/>
                <a:gd name="connsiteX2" fmla="*/ 571538 w 624974"/>
                <a:gd name="connsiteY2" fmla="*/ 1144587 h 2488535"/>
                <a:gd name="connsiteX3" fmla="*/ 577888 w 624974"/>
                <a:gd name="connsiteY3" fmla="*/ 1335087 h 2488535"/>
                <a:gd name="connsiteX4" fmla="*/ 234988 w 624974"/>
                <a:gd name="connsiteY4" fmla="*/ 1636712 h 2488535"/>
                <a:gd name="connsiteX5" fmla="*/ 3213 w 624974"/>
                <a:gd name="connsiteY5" fmla="*/ 2411412 h 2488535"/>
                <a:gd name="connsiteX6" fmla="*/ 104813 w 624974"/>
                <a:gd name="connsiteY6" fmla="*/ 2401887 h 2488535"/>
                <a:gd name="connsiteX7" fmla="*/ 177838 w 624974"/>
                <a:gd name="connsiteY7" fmla="*/ 1890712 h 2488535"/>
                <a:gd name="connsiteX8" fmla="*/ 565188 w 624974"/>
                <a:gd name="connsiteY8" fmla="*/ 1398587 h 2488535"/>
                <a:gd name="connsiteX9" fmla="*/ 568363 w 624974"/>
                <a:gd name="connsiteY9" fmla="*/ 1049337 h 2488535"/>
                <a:gd name="connsiteX10" fmla="*/ 174663 w 624974"/>
                <a:gd name="connsiteY10" fmla="*/ 566737 h 2488535"/>
                <a:gd name="connsiteX11" fmla="*/ 104813 w 624974"/>
                <a:gd name="connsiteY11" fmla="*/ 65087 h 2488535"/>
                <a:gd name="connsiteX12" fmla="*/ 38 w 624974"/>
                <a:gd name="connsiteY12" fmla="*/ 74612 h 2488535"/>
                <a:gd name="connsiteX0-1" fmla="*/ 38 w 624974"/>
                <a:gd name="connsiteY0-2" fmla="*/ 74612 h 2488535"/>
                <a:gd name="connsiteX1-3" fmla="*/ 111163 w 624974"/>
                <a:gd name="connsiteY1-4" fmla="*/ 681037 h 2488535"/>
                <a:gd name="connsiteX2-5" fmla="*/ 571538 w 624974"/>
                <a:gd name="connsiteY2-6" fmla="*/ 1144587 h 2488535"/>
                <a:gd name="connsiteX3-7" fmla="*/ 577888 w 624974"/>
                <a:gd name="connsiteY3-8" fmla="*/ 1335087 h 2488535"/>
                <a:gd name="connsiteX4-9" fmla="*/ 234988 w 624974"/>
                <a:gd name="connsiteY4-10" fmla="*/ 1636712 h 2488535"/>
                <a:gd name="connsiteX5-11" fmla="*/ 3213 w 624974"/>
                <a:gd name="connsiteY5-12" fmla="*/ 2411412 h 2488535"/>
                <a:gd name="connsiteX6-13" fmla="*/ 104813 w 624974"/>
                <a:gd name="connsiteY6-14" fmla="*/ 2401887 h 2488535"/>
                <a:gd name="connsiteX7-15" fmla="*/ 177838 w 624974"/>
                <a:gd name="connsiteY7-16" fmla="*/ 1890712 h 2488535"/>
                <a:gd name="connsiteX8-17" fmla="*/ 565188 w 624974"/>
                <a:gd name="connsiteY8-18" fmla="*/ 1398587 h 2488535"/>
                <a:gd name="connsiteX9-19" fmla="*/ 568363 w 624974"/>
                <a:gd name="connsiteY9-20" fmla="*/ 1049337 h 2488535"/>
                <a:gd name="connsiteX10-21" fmla="*/ 174663 w 624974"/>
                <a:gd name="connsiteY10-22" fmla="*/ 566737 h 2488535"/>
                <a:gd name="connsiteX11-23" fmla="*/ 104813 w 624974"/>
                <a:gd name="connsiteY11-24" fmla="*/ 65087 h 2488535"/>
                <a:gd name="connsiteX12-25" fmla="*/ 38 w 624974"/>
                <a:gd name="connsiteY12-26" fmla="*/ 74612 h 2488535"/>
                <a:gd name="connsiteX0-27" fmla="*/ 23714 w 648650"/>
                <a:gd name="connsiteY0-28" fmla="*/ 43040 h 2456963"/>
                <a:gd name="connsiteX1-29" fmla="*/ 134839 w 648650"/>
                <a:gd name="connsiteY1-30" fmla="*/ 649465 h 2456963"/>
                <a:gd name="connsiteX2-31" fmla="*/ 595214 w 648650"/>
                <a:gd name="connsiteY2-32" fmla="*/ 1113015 h 2456963"/>
                <a:gd name="connsiteX3-33" fmla="*/ 601564 w 648650"/>
                <a:gd name="connsiteY3-34" fmla="*/ 1303515 h 2456963"/>
                <a:gd name="connsiteX4-35" fmla="*/ 258664 w 648650"/>
                <a:gd name="connsiteY4-36" fmla="*/ 1605140 h 2456963"/>
                <a:gd name="connsiteX5-37" fmla="*/ 26889 w 648650"/>
                <a:gd name="connsiteY5-38" fmla="*/ 2379840 h 2456963"/>
                <a:gd name="connsiteX6-39" fmla="*/ 128489 w 648650"/>
                <a:gd name="connsiteY6-40" fmla="*/ 2370315 h 2456963"/>
                <a:gd name="connsiteX7-41" fmla="*/ 201514 w 648650"/>
                <a:gd name="connsiteY7-42" fmla="*/ 1859140 h 2456963"/>
                <a:gd name="connsiteX8-43" fmla="*/ 588864 w 648650"/>
                <a:gd name="connsiteY8-44" fmla="*/ 1367015 h 2456963"/>
                <a:gd name="connsiteX9-45" fmla="*/ 592039 w 648650"/>
                <a:gd name="connsiteY9-46" fmla="*/ 1017765 h 2456963"/>
                <a:gd name="connsiteX10-47" fmla="*/ 198339 w 648650"/>
                <a:gd name="connsiteY10-48" fmla="*/ 535165 h 2456963"/>
                <a:gd name="connsiteX11-49" fmla="*/ 128489 w 648650"/>
                <a:gd name="connsiteY11-50" fmla="*/ 33515 h 2456963"/>
                <a:gd name="connsiteX12-51" fmla="*/ 23714 w 648650"/>
                <a:gd name="connsiteY12-52" fmla="*/ 43040 h 2456963"/>
                <a:gd name="connsiteX0-53" fmla="*/ 25732 w 650668"/>
                <a:gd name="connsiteY0-54" fmla="*/ 53052 h 2466975"/>
                <a:gd name="connsiteX1-55" fmla="*/ 136857 w 650668"/>
                <a:gd name="connsiteY1-56" fmla="*/ 659477 h 2466975"/>
                <a:gd name="connsiteX2-57" fmla="*/ 597232 w 650668"/>
                <a:gd name="connsiteY2-58" fmla="*/ 1123027 h 2466975"/>
                <a:gd name="connsiteX3-59" fmla="*/ 603582 w 650668"/>
                <a:gd name="connsiteY3-60" fmla="*/ 1313527 h 2466975"/>
                <a:gd name="connsiteX4-61" fmla="*/ 260682 w 650668"/>
                <a:gd name="connsiteY4-62" fmla="*/ 1615152 h 2466975"/>
                <a:gd name="connsiteX5-63" fmla="*/ 28907 w 650668"/>
                <a:gd name="connsiteY5-64" fmla="*/ 2389852 h 2466975"/>
                <a:gd name="connsiteX6-65" fmla="*/ 130507 w 650668"/>
                <a:gd name="connsiteY6-66" fmla="*/ 2380327 h 2466975"/>
                <a:gd name="connsiteX7-67" fmla="*/ 203532 w 650668"/>
                <a:gd name="connsiteY7-68" fmla="*/ 1869152 h 2466975"/>
                <a:gd name="connsiteX8-69" fmla="*/ 590882 w 650668"/>
                <a:gd name="connsiteY8-70" fmla="*/ 1377027 h 2466975"/>
                <a:gd name="connsiteX9-71" fmla="*/ 594057 w 650668"/>
                <a:gd name="connsiteY9-72" fmla="*/ 1027777 h 2466975"/>
                <a:gd name="connsiteX10-73" fmla="*/ 200357 w 650668"/>
                <a:gd name="connsiteY10-74" fmla="*/ 545177 h 2466975"/>
                <a:gd name="connsiteX11-75" fmla="*/ 130507 w 650668"/>
                <a:gd name="connsiteY11-76" fmla="*/ 43527 h 2466975"/>
                <a:gd name="connsiteX12-77" fmla="*/ 25732 w 650668"/>
                <a:gd name="connsiteY12-78" fmla="*/ 53052 h 2466975"/>
                <a:gd name="connsiteX0-79" fmla="*/ 25732 w 650668"/>
                <a:gd name="connsiteY0-80" fmla="*/ 44171 h 2458094"/>
                <a:gd name="connsiteX1-81" fmla="*/ 136857 w 650668"/>
                <a:gd name="connsiteY1-82" fmla="*/ 650596 h 2458094"/>
                <a:gd name="connsiteX2-83" fmla="*/ 597232 w 650668"/>
                <a:gd name="connsiteY2-84" fmla="*/ 1114146 h 2458094"/>
                <a:gd name="connsiteX3-85" fmla="*/ 603582 w 650668"/>
                <a:gd name="connsiteY3-86" fmla="*/ 1304646 h 2458094"/>
                <a:gd name="connsiteX4-87" fmla="*/ 260682 w 650668"/>
                <a:gd name="connsiteY4-88" fmla="*/ 1606271 h 2458094"/>
                <a:gd name="connsiteX5-89" fmla="*/ 28907 w 650668"/>
                <a:gd name="connsiteY5-90" fmla="*/ 2380971 h 2458094"/>
                <a:gd name="connsiteX6-91" fmla="*/ 130507 w 650668"/>
                <a:gd name="connsiteY6-92" fmla="*/ 2371446 h 2458094"/>
                <a:gd name="connsiteX7-93" fmla="*/ 203532 w 650668"/>
                <a:gd name="connsiteY7-94" fmla="*/ 1860271 h 2458094"/>
                <a:gd name="connsiteX8-95" fmla="*/ 590882 w 650668"/>
                <a:gd name="connsiteY8-96" fmla="*/ 1368146 h 2458094"/>
                <a:gd name="connsiteX9-97" fmla="*/ 594057 w 650668"/>
                <a:gd name="connsiteY9-98" fmla="*/ 1018896 h 2458094"/>
                <a:gd name="connsiteX10-99" fmla="*/ 200357 w 650668"/>
                <a:gd name="connsiteY10-100" fmla="*/ 536296 h 2458094"/>
                <a:gd name="connsiteX11-101" fmla="*/ 130507 w 650668"/>
                <a:gd name="connsiteY11-102" fmla="*/ 34646 h 2458094"/>
                <a:gd name="connsiteX12-103" fmla="*/ 25732 w 650668"/>
                <a:gd name="connsiteY12-104" fmla="*/ 44171 h 2458094"/>
                <a:gd name="connsiteX0-105" fmla="*/ 25732 w 650668"/>
                <a:gd name="connsiteY0-106" fmla="*/ 36942 h 2450865"/>
                <a:gd name="connsiteX1-107" fmla="*/ 136857 w 650668"/>
                <a:gd name="connsiteY1-108" fmla="*/ 643367 h 2450865"/>
                <a:gd name="connsiteX2-109" fmla="*/ 597232 w 650668"/>
                <a:gd name="connsiteY2-110" fmla="*/ 1106917 h 2450865"/>
                <a:gd name="connsiteX3-111" fmla="*/ 603582 w 650668"/>
                <a:gd name="connsiteY3-112" fmla="*/ 1297417 h 2450865"/>
                <a:gd name="connsiteX4-113" fmla="*/ 260682 w 650668"/>
                <a:gd name="connsiteY4-114" fmla="*/ 1599042 h 2450865"/>
                <a:gd name="connsiteX5-115" fmla="*/ 28907 w 650668"/>
                <a:gd name="connsiteY5-116" fmla="*/ 2373742 h 2450865"/>
                <a:gd name="connsiteX6-117" fmla="*/ 130507 w 650668"/>
                <a:gd name="connsiteY6-118" fmla="*/ 2364217 h 2450865"/>
                <a:gd name="connsiteX7-119" fmla="*/ 203532 w 650668"/>
                <a:gd name="connsiteY7-120" fmla="*/ 1853042 h 2450865"/>
                <a:gd name="connsiteX8-121" fmla="*/ 590882 w 650668"/>
                <a:gd name="connsiteY8-122" fmla="*/ 1360917 h 2450865"/>
                <a:gd name="connsiteX9-123" fmla="*/ 594057 w 650668"/>
                <a:gd name="connsiteY9-124" fmla="*/ 1011667 h 2450865"/>
                <a:gd name="connsiteX10-125" fmla="*/ 200357 w 650668"/>
                <a:gd name="connsiteY10-126" fmla="*/ 529067 h 2450865"/>
                <a:gd name="connsiteX11-127" fmla="*/ 132888 w 650668"/>
                <a:gd name="connsiteY11-128" fmla="*/ 36942 h 2450865"/>
                <a:gd name="connsiteX12-129" fmla="*/ 25732 w 650668"/>
                <a:gd name="connsiteY12-130" fmla="*/ 36942 h 2450865"/>
                <a:gd name="connsiteX0-131" fmla="*/ 25732 w 650668"/>
                <a:gd name="connsiteY0-132" fmla="*/ 38 h 2413961"/>
                <a:gd name="connsiteX1-133" fmla="*/ 136857 w 650668"/>
                <a:gd name="connsiteY1-134" fmla="*/ 606463 h 2413961"/>
                <a:gd name="connsiteX2-135" fmla="*/ 597232 w 650668"/>
                <a:gd name="connsiteY2-136" fmla="*/ 1070013 h 2413961"/>
                <a:gd name="connsiteX3-137" fmla="*/ 603582 w 650668"/>
                <a:gd name="connsiteY3-138" fmla="*/ 1260513 h 2413961"/>
                <a:gd name="connsiteX4-139" fmla="*/ 260682 w 650668"/>
                <a:gd name="connsiteY4-140" fmla="*/ 1562138 h 2413961"/>
                <a:gd name="connsiteX5-141" fmla="*/ 28907 w 650668"/>
                <a:gd name="connsiteY5-142" fmla="*/ 2336838 h 2413961"/>
                <a:gd name="connsiteX6-143" fmla="*/ 130507 w 650668"/>
                <a:gd name="connsiteY6-144" fmla="*/ 2327313 h 2413961"/>
                <a:gd name="connsiteX7-145" fmla="*/ 203532 w 650668"/>
                <a:gd name="connsiteY7-146" fmla="*/ 1816138 h 2413961"/>
                <a:gd name="connsiteX8-147" fmla="*/ 590882 w 650668"/>
                <a:gd name="connsiteY8-148" fmla="*/ 1324013 h 2413961"/>
                <a:gd name="connsiteX9-149" fmla="*/ 594057 w 650668"/>
                <a:gd name="connsiteY9-150" fmla="*/ 974763 h 2413961"/>
                <a:gd name="connsiteX10-151" fmla="*/ 200357 w 650668"/>
                <a:gd name="connsiteY10-152" fmla="*/ 492163 h 2413961"/>
                <a:gd name="connsiteX11-153" fmla="*/ 132888 w 650668"/>
                <a:gd name="connsiteY11-154" fmla="*/ 38 h 2413961"/>
                <a:gd name="connsiteX12-155" fmla="*/ 25732 w 650668"/>
                <a:gd name="connsiteY12-156" fmla="*/ 38 h 2413961"/>
                <a:gd name="connsiteX0-157" fmla="*/ 39 w 624975"/>
                <a:gd name="connsiteY0-158" fmla="*/ 38 h 2413961"/>
                <a:gd name="connsiteX1-159" fmla="*/ 111164 w 624975"/>
                <a:gd name="connsiteY1-160" fmla="*/ 606463 h 2413961"/>
                <a:gd name="connsiteX2-161" fmla="*/ 571539 w 624975"/>
                <a:gd name="connsiteY2-162" fmla="*/ 1070013 h 2413961"/>
                <a:gd name="connsiteX3-163" fmla="*/ 577889 w 624975"/>
                <a:gd name="connsiteY3-164" fmla="*/ 1260513 h 2413961"/>
                <a:gd name="connsiteX4-165" fmla="*/ 234989 w 624975"/>
                <a:gd name="connsiteY4-166" fmla="*/ 1562138 h 2413961"/>
                <a:gd name="connsiteX5-167" fmla="*/ 3214 w 624975"/>
                <a:gd name="connsiteY5-168" fmla="*/ 2336838 h 2413961"/>
                <a:gd name="connsiteX6-169" fmla="*/ 104814 w 624975"/>
                <a:gd name="connsiteY6-170" fmla="*/ 2327313 h 2413961"/>
                <a:gd name="connsiteX7-171" fmla="*/ 177839 w 624975"/>
                <a:gd name="connsiteY7-172" fmla="*/ 1816138 h 2413961"/>
                <a:gd name="connsiteX8-173" fmla="*/ 565189 w 624975"/>
                <a:gd name="connsiteY8-174" fmla="*/ 1324013 h 2413961"/>
                <a:gd name="connsiteX9-175" fmla="*/ 568364 w 624975"/>
                <a:gd name="connsiteY9-176" fmla="*/ 974763 h 2413961"/>
                <a:gd name="connsiteX10-177" fmla="*/ 174664 w 624975"/>
                <a:gd name="connsiteY10-178" fmla="*/ 492163 h 2413961"/>
                <a:gd name="connsiteX11-179" fmla="*/ 107195 w 624975"/>
                <a:gd name="connsiteY11-180" fmla="*/ 38 h 2413961"/>
                <a:gd name="connsiteX12-181" fmla="*/ 39 w 624975"/>
                <a:gd name="connsiteY12-182" fmla="*/ 38 h 2413961"/>
                <a:gd name="connsiteX0-183" fmla="*/ 6356 w 631292"/>
                <a:gd name="connsiteY0-184" fmla="*/ 38 h 2413961"/>
                <a:gd name="connsiteX1-185" fmla="*/ 117481 w 631292"/>
                <a:gd name="connsiteY1-186" fmla="*/ 606463 h 2413961"/>
                <a:gd name="connsiteX2-187" fmla="*/ 577856 w 631292"/>
                <a:gd name="connsiteY2-188" fmla="*/ 1070013 h 2413961"/>
                <a:gd name="connsiteX3-189" fmla="*/ 584206 w 631292"/>
                <a:gd name="connsiteY3-190" fmla="*/ 1260513 h 2413961"/>
                <a:gd name="connsiteX4-191" fmla="*/ 241306 w 631292"/>
                <a:gd name="connsiteY4-192" fmla="*/ 1562138 h 2413961"/>
                <a:gd name="connsiteX5-193" fmla="*/ 9531 w 631292"/>
                <a:gd name="connsiteY5-194" fmla="*/ 2336838 h 2413961"/>
                <a:gd name="connsiteX6-195" fmla="*/ 111131 w 631292"/>
                <a:gd name="connsiteY6-196" fmla="*/ 2327313 h 2413961"/>
                <a:gd name="connsiteX7-197" fmla="*/ 184156 w 631292"/>
                <a:gd name="connsiteY7-198" fmla="*/ 1816138 h 2413961"/>
                <a:gd name="connsiteX8-199" fmla="*/ 571506 w 631292"/>
                <a:gd name="connsiteY8-200" fmla="*/ 1324013 h 2413961"/>
                <a:gd name="connsiteX9-201" fmla="*/ 574681 w 631292"/>
                <a:gd name="connsiteY9-202" fmla="*/ 974763 h 2413961"/>
                <a:gd name="connsiteX10-203" fmla="*/ 180981 w 631292"/>
                <a:gd name="connsiteY10-204" fmla="*/ 492163 h 2413961"/>
                <a:gd name="connsiteX11-205" fmla="*/ 113512 w 631292"/>
                <a:gd name="connsiteY11-206" fmla="*/ 38 h 2413961"/>
                <a:gd name="connsiteX12-207" fmla="*/ 6356 w 631292"/>
                <a:gd name="connsiteY12-208" fmla="*/ 38 h 2413961"/>
                <a:gd name="connsiteX0-209" fmla="*/ 6356 w 656707"/>
                <a:gd name="connsiteY0-210" fmla="*/ 38 h 2413961"/>
                <a:gd name="connsiteX1-211" fmla="*/ 117481 w 656707"/>
                <a:gd name="connsiteY1-212" fmla="*/ 606463 h 2413961"/>
                <a:gd name="connsiteX2-213" fmla="*/ 577856 w 656707"/>
                <a:gd name="connsiteY2-214" fmla="*/ 1070013 h 2413961"/>
                <a:gd name="connsiteX3-215" fmla="*/ 584206 w 656707"/>
                <a:gd name="connsiteY3-216" fmla="*/ 1260513 h 2413961"/>
                <a:gd name="connsiteX4-217" fmla="*/ 241306 w 656707"/>
                <a:gd name="connsiteY4-218" fmla="*/ 1562138 h 2413961"/>
                <a:gd name="connsiteX5-219" fmla="*/ 9531 w 656707"/>
                <a:gd name="connsiteY5-220" fmla="*/ 2336838 h 2413961"/>
                <a:gd name="connsiteX6-221" fmla="*/ 111131 w 656707"/>
                <a:gd name="connsiteY6-222" fmla="*/ 2327313 h 2413961"/>
                <a:gd name="connsiteX7-223" fmla="*/ 184156 w 656707"/>
                <a:gd name="connsiteY7-224" fmla="*/ 1816138 h 2413961"/>
                <a:gd name="connsiteX8-225" fmla="*/ 571506 w 656707"/>
                <a:gd name="connsiteY8-226" fmla="*/ 1324013 h 2413961"/>
                <a:gd name="connsiteX9-227" fmla="*/ 574681 w 656707"/>
                <a:gd name="connsiteY9-228" fmla="*/ 974763 h 2413961"/>
                <a:gd name="connsiteX10-229" fmla="*/ 180981 w 656707"/>
                <a:gd name="connsiteY10-230" fmla="*/ 492163 h 2413961"/>
                <a:gd name="connsiteX11-231" fmla="*/ 113512 w 656707"/>
                <a:gd name="connsiteY11-232" fmla="*/ 38 h 2413961"/>
                <a:gd name="connsiteX12-233" fmla="*/ 6356 w 656707"/>
                <a:gd name="connsiteY12-234" fmla="*/ 38 h 2413961"/>
                <a:gd name="connsiteX0-235" fmla="*/ 6356 w 621937"/>
                <a:gd name="connsiteY0-236" fmla="*/ 38 h 2413961"/>
                <a:gd name="connsiteX1-237" fmla="*/ 117481 w 621937"/>
                <a:gd name="connsiteY1-238" fmla="*/ 606463 h 2413961"/>
                <a:gd name="connsiteX2-239" fmla="*/ 577856 w 621937"/>
                <a:gd name="connsiteY2-240" fmla="*/ 1070013 h 2413961"/>
                <a:gd name="connsiteX3-241" fmla="*/ 555631 w 621937"/>
                <a:gd name="connsiteY3-242" fmla="*/ 1281944 h 2413961"/>
                <a:gd name="connsiteX4-243" fmla="*/ 241306 w 621937"/>
                <a:gd name="connsiteY4-244" fmla="*/ 1562138 h 2413961"/>
                <a:gd name="connsiteX5-245" fmla="*/ 9531 w 621937"/>
                <a:gd name="connsiteY5-246" fmla="*/ 2336838 h 2413961"/>
                <a:gd name="connsiteX6-247" fmla="*/ 111131 w 621937"/>
                <a:gd name="connsiteY6-248" fmla="*/ 2327313 h 2413961"/>
                <a:gd name="connsiteX7-249" fmla="*/ 184156 w 621937"/>
                <a:gd name="connsiteY7-250" fmla="*/ 1816138 h 2413961"/>
                <a:gd name="connsiteX8-251" fmla="*/ 571506 w 621937"/>
                <a:gd name="connsiteY8-252" fmla="*/ 1324013 h 2413961"/>
                <a:gd name="connsiteX9-253" fmla="*/ 574681 w 621937"/>
                <a:gd name="connsiteY9-254" fmla="*/ 974763 h 2413961"/>
                <a:gd name="connsiteX10-255" fmla="*/ 180981 w 621937"/>
                <a:gd name="connsiteY10-256" fmla="*/ 492163 h 2413961"/>
                <a:gd name="connsiteX11-257" fmla="*/ 113512 w 621937"/>
                <a:gd name="connsiteY11-258" fmla="*/ 38 h 2413961"/>
                <a:gd name="connsiteX12-259" fmla="*/ 6356 w 621937"/>
                <a:gd name="connsiteY12-260" fmla="*/ 38 h 2413961"/>
                <a:gd name="connsiteX0-261" fmla="*/ 6324 w 621905"/>
                <a:gd name="connsiteY0-262" fmla="*/ 38 h 2413961"/>
                <a:gd name="connsiteX1-263" fmla="*/ 117449 w 621905"/>
                <a:gd name="connsiteY1-264" fmla="*/ 606463 h 2413961"/>
                <a:gd name="connsiteX2-265" fmla="*/ 575442 w 621905"/>
                <a:gd name="connsiteY2-266" fmla="*/ 1074775 h 2413961"/>
                <a:gd name="connsiteX3-267" fmla="*/ 555599 w 621905"/>
                <a:gd name="connsiteY3-268" fmla="*/ 1281944 h 2413961"/>
                <a:gd name="connsiteX4-269" fmla="*/ 241274 w 621905"/>
                <a:gd name="connsiteY4-270" fmla="*/ 1562138 h 2413961"/>
                <a:gd name="connsiteX5-271" fmla="*/ 9499 w 621905"/>
                <a:gd name="connsiteY5-272" fmla="*/ 2336838 h 2413961"/>
                <a:gd name="connsiteX6-273" fmla="*/ 111099 w 621905"/>
                <a:gd name="connsiteY6-274" fmla="*/ 2327313 h 2413961"/>
                <a:gd name="connsiteX7-275" fmla="*/ 184124 w 621905"/>
                <a:gd name="connsiteY7-276" fmla="*/ 1816138 h 2413961"/>
                <a:gd name="connsiteX8-277" fmla="*/ 571474 w 621905"/>
                <a:gd name="connsiteY8-278" fmla="*/ 1324013 h 2413961"/>
                <a:gd name="connsiteX9-279" fmla="*/ 574649 w 621905"/>
                <a:gd name="connsiteY9-280" fmla="*/ 974763 h 2413961"/>
                <a:gd name="connsiteX10-281" fmla="*/ 180949 w 621905"/>
                <a:gd name="connsiteY10-282" fmla="*/ 492163 h 2413961"/>
                <a:gd name="connsiteX11-283" fmla="*/ 113480 w 621905"/>
                <a:gd name="connsiteY11-284" fmla="*/ 38 h 2413961"/>
                <a:gd name="connsiteX12-285" fmla="*/ 6324 w 621905"/>
                <a:gd name="connsiteY12-286" fmla="*/ 38 h 2413961"/>
                <a:gd name="connsiteX0-287" fmla="*/ 6324 w 643161"/>
                <a:gd name="connsiteY0-288" fmla="*/ 38 h 2413961"/>
                <a:gd name="connsiteX1-289" fmla="*/ 117449 w 643161"/>
                <a:gd name="connsiteY1-290" fmla="*/ 606463 h 2413961"/>
                <a:gd name="connsiteX2-291" fmla="*/ 575442 w 643161"/>
                <a:gd name="connsiteY2-292" fmla="*/ 1074775 h 2413961"/>
                <a:gd name="connsiteX3-293" fmla="*/ 555599 w 643161"/>
                <a:gd name="connsiteY3-294" fmla="*/ 1281944 h 2413961"/>
                <a:gd name="connsiteX4-295" fmla="*/ 241274 w 643161"/>
                <a:gd name="connsiteY4-296" fmla="*/ 1562138 h 2413961"/>
                <a:gd name="connsiteX5-297" fmla="*/ 9499 w 643161"/>
                <a:gd name="connsiteY5-298" fmla="*/ 2336838 h 2413961"/>
                <a:gd name="connsiteX6-299" fmla="*/ 111099 w 643161"/>
                <a:gd name="connsiteY6-300" fmla="*/ 2327313 h 2413961"/>
                <a:gd name="connsiteX7-301" fmla="*/ 184124 w 643161"/>
                <a:gd name="connsiteY7-302" fmla="*/ 1816138 h 2413961"/>
                <a:gd name="connsiteX8-303" fmla="*/ 571474 w 643161"/>
                <a:gd name="connsiteY8-304" fmla="*/ 1324013 h 2413961"/>
                <a:gd name="connsiteX9-305" fmla="*/ 574649 w 643161"/>
                <a:gd name="connsiteY9-306" fmla="*/ 974763 h 2413961"/>
                <a:gd name="connsiteX10-307" fmla="*/ 180949 w 643161"/>
                <a:gd name="connsiteY10-308" fmla="*/ 492163 h 2413961"/>
                <a:gd name="connsiteX11-309" fmla="*/ 113480 w 643161"/>
                <a:gd name="connsiteY11-310" fmla="*/ 38 h 2413961"/>
                <a:gd name="connsiteX12-311" fmla="*/ 6324 w 643161"/>
                <a:gd name="connsiteY12-312" fmla="*/ 38 h 2413961"/>
                <a:gd name="connsiteX0-313" fmla="*/ 6324 w 643161"/>
                <a:gd name="connsiteY0-314" fmla="*/ 38 h 2413961"/>
                <a:gd name="connsiteX1-315" fmla="*/ 117449 w 643161"/>
                <a:gd name="connsiteY1-316" fmla="*/ 606463 h 2413961"/>
                <a:gd name="connsiteX2-317" fmla="*/ 575442 w 643161"/>
                <a:gd name="connsiteY2-318" fmla="*/ 1074775 h 2413961"/>
                <a:gd name="connsiteX3-319" fmla="*/ 555599 w 643161"/>
                <a:gd name="connsiteY3-320" fmla="*/ 1281944 h 2413961"/>
                <a:gd name="connsiteX4-321" fmla="*/ 241274 w 643161"/>
                <a:gd name="connsiteY4-322" fmla="*/ 1562138 h 2413961"/>
                <a:gd name="connsiteX5-323" fmla="*/ 9499 w 643161"/>
                <a:gd name="connsiteY5-324" fmla="*/ 2336838 h 2413961"/>
                <a:gd name="connsiteX6-325" fmla="*/ 111099 w 643161"/>
                <a:gd name="connsiteY6-326" fmla="*/ 2327313 h 2413961"/>
                <a:gd name="connsiteX7-327" fmla="*/ 184124 w 643161"/>
                <a:gd name="connsiteY7-328" fmla="*/ 1816138 h 2413961"/>
                <a:gd name="connsiteX8-329" fmla="*/ 571474 w 643161"/>
                <a:gd name="connsiteY8-330" fmla="*/ 1324013 h 2413961"/>
                <a:gd name="connsiteX9-331" fmla="*/ 574649 w 643161"/>
                <a:gd name="connsiteY9-332" fmla="*/ 974763 h 2413961"/>
                <a:gd name="connsiteX10-333" fmla="*/ 180949 w 643161"/>
                <a:gd name="connsiteY10-334" fmla="*/ 492163 h 2413961"/>
                <a:gd name="connsiteX11-335" fmla="*/ 113480 w 643161"/>
                <a:gd name="connsiteY11-336" fmla="*/ 38 h 2413961"/>
                <a:gd name="connsiteX12-337" fmla="*/ 6324 w 643161"/>
                <a:gd name="connsiteY12-338" fmla="*/ 38 h 2413961"/>
                <a:gd name="connsiteX0-339" fmla="*/ 6324 w 773882"/>
                <a:gd name="connsiteY0-340" fmla="*/ 38 h 2413961"/>
                <a:gd name="connsiteX1-341" fmla="*/ 117449 w 773882"/>
                <a:gd name="connsiteY1-342" fmla="*/ 606463 h 2413961"/>
                <a:gd name="connsiteX2-343" fmla="*/ 575442 w 773882"/>
                <a:gd name="connsiteY2-344" fmla="*/ 1074775 h 2413961"/>
                <a:gd name="connsiteX3-345" fmla="*/ 555599 w 773882"/>
                <a:gd name="connsiteY3-346" fmla="*/ 1281944 h 2413961"/>
                <a:gd name="connsiteX4-347" fmla="*/ 241274 w 773882"/>
                <a:gd name="connsiteY4-348" fmla="*/ 1562138 h 2413961"/>
                <a:gd name="connsiteX5-349" fmla="*/ 9499 w 773882"/>
                <a:gd name="connsiteY5-350" fmla="*/ 2336838 h 2413961"/>
                <a:gd name="connsiteX6-351" fmla="*/ 111099 w 773882"/>
                <a:gd name="connsiteY6-352" fmla="*/ 2327313 h 2413961"/>
                <a:gd name="connsiteX7-353" fmla="*/ 184124 w 773882"/>
                <a:gd name="connsiteY7-354" fmla="*/ 1816138 h 2413961"/>
                <a:gd name="connsiteX8-355" fmla="*/ 571474 w 773882"/>
                <a:gd name="connsiteY8-356" fmla="*/ 1324013 h 2413961"/>
                <a:gd name="connsiteX9-357" fmla="*/ 773880 w 773882"/>
                <a:gd name="connsiteY9-358" fmla="*/ 1142243 h 2413961"/>
                <a:gd name="connsiteX10-359" fmla="*/ 574649 w 773882"/>
                <a:gd name="connsiteY10-360" fmla="*/ 974763 h 2413961"/>
                <a:gd name="connsiteX11-361" fmla="*/ 180949 w 773882"/>
                <a:gd name="connsiteY11-362" fmla="*/ 492163 h 2413961"/>
                <a:gd name="connsiteX12-363" fmla="*/ 113480 w 773882"/>
                <a:gd name="connsiteY12-364" fmla="*/ 38 h 2413961"/>
                <a:gd name="connsiteX13" fmla="*/ 6324 w 773882"/>
                <a:gd name="connsiteY13" fmla="*/ 38 h 2413961"/>
                <a:gd name="connsiteX0-365" fmla="*/ 6324 w 773882"/>
                <a:gd name="connsiteY0-366" fmla="*/ 38 h 2413961"/>
                <a:gd name="connsiteX1-367" fmla="*/ 117449 w 773882"/>
                <a:gd name="connsiteY1-368" fmla="*/ 606463 h 2413961"/>
                <a:gd name="connsiteX2-369" fmla="*/ 575442 w 773882"/>
                <a:gd name="connsiteY2-370" fmla="*/ 1074775 h 2413961"/>
                <a:gd name="connsiteX3-371" fmla="*/ 543693 w 773882"/>
                <a:gd name="connsiteY3-372" fmla="*/ 1289087 h 2413961"/>
                <a:gd name="connsiteX4-373" fmla="*/ 241274 w 773882"/>
                <a:gd name="connsiteY4-374" fmla="*/ 1562138 h 2413961"/>
                <a:gd name="connsiteX5-375" fmla="*/ 9499 w 773882"/>
                <a:gd name="connsiteY5-376" fmla="*/ 2336838 h 2413961"/>
                <a:gd name="connsiteX6-377" fmla="*/ 111099 w 773882"/>
                <a:gd name="connsiteY6-378" fmla="*/ 2327313 h 2413961"/>
                <a:gd name="connsiteX7-379" fmla="*/ 184124 w 773882"/>
                <a:gd name="connsiteY7-380" fmla="*/ 1816138 h 2413961"/>
                <a:gd name="connsiteX8-381" fmla="*/ 571474 w 773882"/>
                <a:gd name="connsiteY8-382" fmla="*/ 1324013 h 2413961"/>
                <a:gd name="connsiteX9-383" fmla="*/ 773880 w 773882"/>
                <a:gd name="connsiteY9-384" fmla="*/ 1142243 h 2413961"/>
                <a:gd name="connsiteX10-385" fmla="*/ 574649 w 773882"/>
                <a:gd name="connsiteY10-386" fmla="*/ 974763 h 2413961"/>
                <a:gd name="connsiteX11-387" fmla="*/ 180949 w 773882"/>
                <a:gd name="connsiteY11-388" fmla="*/ 492163 h 2413961"/>
                <a:gd name="connsiteX12-389" fmla="*/ 113480 w 773882"/>
                <a:gd name="connsiteY12-390" fmla="*/ 38 h 2413961"/>
                <a:gd name="connsiteX13-391" fmla="*/ 6324 w 773882"/>
                <a:gd name="connsiteY13-392" fmla="*/ 38 h 2413961"/>
                <a:gd name="connsiteX0-393" fmla="*/ 6324 w 773882"/>
                <a:gd name="connsiteY0-394" fmla="*/ 38 h 2413961"/>
                <a:gd name="connsiteX1-395" fmla="*/ 117449 w 773882"/>
                <a:gd name="connsiteY1-396" fmla="*/ 606463 h 2413961"/>
                <a:gd name="connsiteX2-397" fmla="*/ 575442 w 773882"/>
                <a:gd name="connsiteY2-398" fmla="*/ 1074775 h 2413961"/>
                <a:gd name="connsiteX3-399" fmla="*/ 543693 w 773882"/>
                <a:gd name="connsiteY3-400" fmla="*/ 1289087 h 2413961"/>
                <a:gd name="connsiteX4-401" fmla="*/ 241274 w 773882"/>
                <a:gd name="connsiteY4-402" fmla="*/ 1562138 h 2413961"/>
                <a:gd name="connsiteX5-403" fmla="*/ 9499 w 773882"/>
                <a:gd name="connsiteY5-404" fmla="*/ 2336838 h 2413961"/>
                <a:gd name="connsiteX6-405" fmla="*/ 111099 w 773882"/>
                <a:gd name="connsiteY6-406" fmla="*/ 2327313 h 2413961"/>
                <a:gd name="connsiteX7-407" fmla="*/ 184124 w 773882"/>
                <a:gd name="connsiteY7-408" fmla="*/ 1816138 h 2413961"/>
                <a:gd name="connsiteX8-409" fmla="*/ 571474 w 773882"/>
                <a:gd name="connsiteY8-410" fmla="*/ 1324013 h 2413961"/>
                <a:gd name="connsiteX9-411" fmla="*/ 773880 w 773882"/>
                <a:gd name="connsiteY9-412" fmla="*/ 1142243 h 2413961"/>
                <a:gd name="connsiteX10-413" fmla="*/ 574649 w 773882"/>
                <a:gd name="connsiteY10-414" fmla="*/ 974763 h 2413961"/>
                <a:gd name="connsiteX11-415" fmla="*/ 180949 w 773882"/>
                <a:gd name="connsiteY11-416" fmla="*/ 492163 h 2413961"/>
                <a:gd name="connsiteX12-417" fmla="*/ 113480 w 773882"/>
                <a:gd name="connsiteY12-418" fmla="*/ 38 h 2413961"/>
                <a:gd name="connsiteX13-419" fmla="*/ 6324 w 773882"/>
                <a:gd name="connsiteY13-420" fmla="*/ 38 h 2413961"/>
                <a:gd name="connsiteX0-421" fmla="*/ 6324 w 773882"/>
                <a:gd name="connsiteY0-422" fmla="*/ 38 h 2413961"/>
                <a:gd name="connsiteX1-423" fmla="*/ 117449 w 773882"/>
                <a:gd name="connsiteY1-424" fmla="*/ 606463 h 2413961"/>
                <a:gd name="connsiteX2-425" fmla="*/ 575442 w 773882"/>
                <a:gd name="connsiteY2-426" fmla="*/ 1074775 h 2413961"/>
                <a:gd name="connsiteX3-427" fmla="*/ 543693 w 773882"/>
                <a:gd name="connsiteY3-428" fmla="*/ 1289087 h 2413961"/>
                <a:gd name="connsiteX4-429" fmla="*/ 241274 w 773882"/>
                <a:gd name="connsiteY4-430" fmla="*/ 1562138 h 2413961"/>
                <a:gd name="connsiteX5-431" fmla="*/ 9499 w 773882"/>
                <a:gd name="connsiteY5-432" fmla="*/ 2336838 h 2413961"/>
                <a:gd name="connsiteX6-433" fmla="*/ 111099 w 773882"/>
                <a:gd name="connsiteY6-434" fmla="*/ 2327313 h 2413961"/>
                <a:gd name="connsiteX7-435" fmla="*/ 184124 w 773882"/>
                <a:gd name="connsiteY7-436" fmla="*/ 1816138 h 2413961"/>
                <a:gd name="connsiteX8-437" fmla="*/ 571474 w 773882"/>
                <a:gd name="connsiteY8-438" fmla="*/ 1324013 h 2413961"/>
                <a:gd name="connsiteX9-439" fmla="*/ 773880 w 773882"/>
                <a:gd name="connsiteY9-440" fmla="*/ 1142243 h 2413961"/>
                <a:gd name="connsiteX10-441" fmla="*/ 574649 w 773882"/>
                <a:gd name="connsiteY10-442" fmla="*/ 974763 h 2413961"/>
                <a:gd name="connsiteX11-443" fmla="*/ 180949 w 773882"/>
                <a:gd name="connsiteY11-444" fmla="*/ 492163 h 2413961"/>
                <a:gd name="connsiteX12-445" fmla="*/ 113480 w 773882"/>
                <a:gd name="connsiteY12-446" fmla="*/ 38 h 2413961"/>
                <a:gd name="connsiteX13-447" fmla="*/ 6324 w 773882"/>
                <a:gd name="connsiteY13-448" fmla="*/ 38 h 2413961"/>
                <a:gd name="connsiteX0-449" fmla="*/ 6324 w 773882"/>
                <a:gd name="connsiteY0-450" fmla="*/ 38 h 2413961"/>
                <a:gd name="connsiteX1-451" fmla="*/ 117449 w 773882"/>
                <a:gd name="connsiteY1-452" fmla="*/ 606463 h 2413961"/>
                <a:gd name="connsiteX2-453" fmla="*/ 575442 w 773882"/>
                <a:gd name="connsiteY2-454" fmla="*/ 1074775 h 2413961"/>
                <a:gd name="connsiteX3-455" fmla="*/ 624655 w 773882"/>
                <a:gd name="connsiteY3-456" fmla="*/ 1246224 h 2413961"/>
                <a:gd name="connsiteX4-457" fmla="*/ 241274 w 773882"/>
                <a:gd name="connsiteY4-458" fmla="*/ 1562138 h 2413961"/>
                <a:gd name="connsiteX5-459" fmla="*/ 9499 w 773882"/>
                <a:gd name="connsiteY5-460" fmla="*/ 2336838 h 2413961"/>
                <a:gd name="connsiteX6-461" fmla="*/ 111099 w 773882"/>
                <a:gd name="connsiteY6-462" fmla="*/ 2327313 h 2413961"/>
                <a:gd name="connsiteX7-463" fmla="*/ 184124 w 773882"/>
                <a:gd name="connsiteY7-464" fmla="*/ 1816138 h 2413961"/>
                <a:gd name="connsiteX8-465" fmla="*/ 571474 w 773882"/>
                <a:gd name="connsiteY8-466" fmla="*/ 1324013 h 2413961"/>
                <a:gd name="connsiteX9-467" fmla="*/ 773880 w 773882"/>
                <a:gd name="connsiteY9-468" fmla="*/ 1142243 h 2413961"/>
                <a:gd name="connsiteX10-469" fmla="*/ 574649 w 773882"/>
                <a:gd name="connsiteY10-470" fmla="*/ 974763 h 2413961"/>
                <a:gd name="connsiteX11-471" fmla="*/ 180949 w 773882"/>
                <a:gd name="connsiteY11-472" fmla="*/ 492163 h 2413961"/>
                <a:gd name="connsiteX12-473" fmla="*/ 113480 w 773882"/>
                <a:gd name="connsiteY12-474" fmla="*/ 38 h 2413961"/>
                <a:gd name="connsiteX13-475" fmla="*/ 6324 w 773882"/>
                <a:gd name="connsiteY13-476" fmla="*/ 38 h 2413961"/>
                <a:gd name="connsiteX0-477" fmla="*/ 6324 w 773882"/>
                <a:gd name="connsiteY0-478" fmla="*/ 38 h 2413961"/>
                <a:gd name="connsiteX1-479" fmla="*/ 117449 w 773882"/>
                <a:gd name="connsiteY1-480" fmla="*/ 606463 h 2413961"/>
                <a:gd name="connsiteX2-481" fmla="*/ 575442 w 773882"/>
                <a:gd name="connsiteY2-482" fmla="*/ 1074775 h 2413961"/>
                <a:gd name="connsiteX3-483" fmla="*/ 579411 w 773882"/>
                <a:gd name="connsiteY3-484" fmla="*/ 1260512 h 2413961"/>
                <a:gd name="connsiteX4-485" fmla="*/ 241274 w 773882"/>
                <a:gd name="connsiteY4-486" fmla="*/ 1562138 h 2413961"/>
                <a:gd name="connsiteX5-487" fmla="*/ 9499 w 773882"/>
                <a:gd name="connsiteY5-488" fmla="*/ 2336838 h 2413961"/>
                <a:gd name="connsiteX6-489" fmla="*/ 111099 w 773882"/>
                <a:gd name="connsiteY6-490" fmla="*/ 2327313 h 2413961"/>
                <a:gd name="connsiteX7-491" fmla="*/ 184124 w 773882"/>
                <a:gd name="connsiteY7-492" fmla="*/ 1816138 h 2413961"/>
                <a:gd name="connsiteX8-493" fmla="*/ 571474 w 773882"/>
                <a:gd name="connsiteY8-494" fmla="*/ 1324013 h 2413961"/>
                <a:gd name="connsiteX9-495" fmla="*/ 773880 w 773882"/>
                <a:gd name="connsiteY9-496" fmla="*/ 1142243 h 2413961"/>
                <a:gd name="connsiteX10-497" fmla="*/ 574649 w 773882"/>
                <a:gd name="connsiteY10-498" fmla="*/ 974763 h 2413961"/>
                <a:gd name="connsiteX11-499" fmla="*/ 180949 w 773882"/>
                <a:gd name="connsiteY11-500" fmla="*/ 492163 h 2413961"/>
                <a:gd name="connsiteX12-501" fmla="*/ 113480 w 773882"/>
                <a:gd name="connsiteY12-502" fmla="*/ 38 h 2413961"/>
                <a:gd name="connsiteX13-503" fmla="*/ 6324 w 773882"/>
                <a:gd name="connsiteY13-504" fmla="*/ 38 h 2413961"/>
                <a:gd name="connsiteX0-505" fmla="*/ 6324 w 773882"/>
                <a:gd name="connsiteY0-506" fmla="*/ 38 h 2413961"/>
                <a:gd name="connsiteX1-507" fmla="*/ 117449 w 773882"/>
                <a:gd name="connsiteY1-508" fmla="*/ 606463 h 2413961"/>
                <a:gd name="connsiteX2-509" fmla="*/ 575442 w 773882"/>
                <a:gd name="connsiteY2-510" fmla="*/ 1074775 h 2413961"/>
                <a:gd name="connsiteX3-511" fmla="*/ 579411 w 773882"/>
                <a:gd name="connsiteY3-512" fmla="*/ 1260512 h 2413961"/>
                <a:gd name="connsiteX4-513" fmla="*/ 241274 w 773882"/>
                <a:gd name="connsiteY4-514" fmla="*/ 1562138 h 2413961"/>
                <a:gd name="connsiteX5-515" fmla="*/ 9499 w 773882"/>
                <a:gd name="connsiteY5-516" fmla="*/ 2336838 h 2413961"/>
                <a:gd name="connsiteX6-517" fmla="*/ 111099 w 773882"/>
                <a:gd name="connsiteY6-518" fmla="*/ 2327313 h 2413961"/>
                <a:gd name="connsiteX7-519" fmla="*/ 184124 w 773882"/>
                <a:gd name="connsiteY7-520" fmla="*/ 1816138 h 2413961"/>
                <a:gd name="connsiteX8-521" fmla="*/ 571474 w 773882"/>
                <a:gd name="connsiteY8-522" fmla="*/ 1324013 h 2413961"/>
                <a:gd name="connsiteX9-523" fmla="*/ 773880 w 773882"/>
                <a:gd name="connsiteY9-524" fmla="*/ 1142243 h 2413961"/>
                <a:gd name="connsiteX10-525" fmla="*/ 574649 w 773882"/>
                <a:gd name="connsiteY10-526" fmla="*/ 974763 h 2413961"/>
                <a:gd name="connsiteX11-527" fmla="*/ 180949 w 773882"/>
                <a:gd name="connsiteY11-528" fmla="*/ 492163 h 2413961"/>
                <a:gd name="connsiteX12-529" fmla="*/ 113480 w 773882"/>
                <a:gd name="connsiteY12-530" fmla="*/ 38 h 2413961"/>
                <a:gd name="connsiteX13-531" fmla="*/ 6324 w 773882"/>
                <a:gd name="connsiteY13-532" fmla="*/ 38 h 2413961"/>
                <a:gd name="connsiteX0-533" fmla="*/ 6324 w 773882"/>
                <a:gd name="connsiteY0-534" fmla="*/ 38 h 2561614"/>
                <a:gd name="connsiteX1-535" fmla="*/ 117449 w 773882"/>
                <a:gd name="connsiteY1-536" fmla="*/ 606463 h 2561614"/>
                <a:gd name="connsiteX2-537" fmla="*/ 575442 w 773882"/>
                <a:gd name="connsiteY2-538" fmla="*/ 1074775 h 2561614"/>
                <a:gd name="connsiteX3-539" fmla="*/ 579411 w 773882"/>
                <a:gd name="connsiteY3-540" fmla="*/ 1260512 h 2561614"/>
                <a:gd name="connsiteX4-541" fmla="*/ 241274 w 773882"/>
                <a:gd name="connsiteY4-542" fmla="*/ 1562138 h 2561614"/>
                <a:gd name="connsiteX5-543" fmla="*/ 9499 w 773882"/>
                <a:gd name="connsiteY5-544" fmla="*/ 2336838 h 2561614"/>
                <a:gd name="connsiteX6-545" fmla="*/ 111099 w 773882"/>
                <a:gd name="connsiteY6-546" fmla="*/ 2327313 h 2561614"/>
                <a:gd name="connsiteX7-547" fmla="*/ 184124 w 773882"/>
                <a:gd name="connsiteY7-548" fmla="*/ 1816138 h 2561614"/>
                <a:gd name="connsiteX8-549" fmla="*/ 571474 w 773882"/>
                <a:gd name="connsiteY8-550" fmla="*/ 1324013 h 2561614"/>
                <a:gd name="connsiteX9-551" fmla="*/ 773880 w 773882"/>
                <a:gd name="connsiteY9-552" fmla="*/ 1142243 h 2561614"/>
                <a:gd name="connsiteX10-553" fmla="*/ 574649 w 773882"/>
                <a:gd name="connsiteY10-554" fmla="*/ 974763 h 2561614"/>
                <a:gd name="connsiteX11-555" fmla="*/ 180949 w 773882"/>
                <a:gd name="connsiteY11-556" fmla="*/ 492163 h 2561614"/>
                <a:gd name="connsiteX12-557" fmla="*/ 113480 w 773882"/>
                <a:gd name="connsiteY12-558" fmla="*/ 38 h 2561614"/>
                <a:gd name="connsiteX13-559" fmla="*/ 6324 w 773882"/>
                <a:gd name="connsiteY13-560" fmla="*/ 38 h 2561614"/>
                <a:gd name="connsiteX0-561" fmla="*/ 6324 w 773882"/>
                <a:gd name="connsiteY0-562" fmla="*/ 38 h 2409510"/>
                <a:gd name="connsiteX1-563" fmla="*/ 117449 w 773882"/>
                <a:gd name="connsiteY1-564" fmla="*/ 606463 h 2409510"/>
                <a:gd name="connsiteX2-565" fmla="*/ 575442 w 773882"/>
                <a:gd name="connsiteY2-566" fmla="*/ 1074775 h 2409510"/>
                <a:gd name="connsiteX3-567" fmla="*/ 579411 w 773882"/>
                <a:gd name="connsiteY3-568" fmla="*/ 1260512 h 2409510"/>
                <a:gd name="connsiteX4-569" fmla="*/ 184124 w 773882"/>
                <a:gd name="connsiteY4-570" fmla="*/ 1626432 h 2409510"/>
                <a:gd name="connsiteX5-571" fmla="*/ 9499 w 773882"/>
                <a:gd name="connsiteY5-572" fmla="*/ 2336838 h 2409510"/>
                <a:gd name="connsiteX6-573" fmla="*/ 111099 w 773882"/>
                <a:gd name="connsiteY6-574" fmla="*/ 2327313 h 2409510"/>
                <a:gd name="connsiteX7-575" fmla="*/ 184124 w 773882"/>
                <a:gd name="connsiteY7-576" fmla="*/ 1816138 h 2409510"/>
                <a:gd name="connsiteX8-577" fmla="*/ 571474 w 773882"/>
                <a:gd name="connsiteY8-578" fmla="*/ 1324013 h 2409510"/>
                <a:gd name="connsiteX9-579" fmla="*/ 773880 w 773882"/>
                <a:gd name="connsiteY9-580" fmla="*/ 1142243 h 2409510"/>
                <a:gd name="connsiteX10-581" fmla="*/ 574649 w 773882"/>
                <a:gd name="connsiteY10-582" fmla="*/ 974763 h 2409510"/>
                <a:gd name="connsiteX11-583" fmla="*/ 180949 w 773882"/>
                <a:gd name="connsiteY11-584" fmla="*/ 492163 h 2409510"/>
                <a:gd name="connsiteX12-585" fmla="*/ 113480 w 773882"/>
                <a:gd name="connsiteY12-586" fmla="*/ 38 h 2409510"/>
                <a:gd name="connsiteX13-587" fmla="*/ 6324 w 773882"/>
                <a:gd name="connsiteY13-588" fmla="*/ 38 h 2409510"/>
                <a:gd name="connsiteX0-589" fmla="*/ 6324 w 773882"/>
                <a:gd name="connsiteY0-590" fmla="*/ 38 h 2409510"/>
                <a:gd name="connsiteX1-591" fmla="*/ 117449 w 773882"/>
                <a:gd name="connsiteY1-592" fmla="*/ 606463 h 2409510"/>
                <a:gd name="connsiteX2-593" fmla="*/ 575442 w 773882"/>
                <a:gd name="connsiteY2-594" fmla="*/ 1074775 h 2409510"/>
                <a:gd name="connsiteX3-595" fmla="*/ 579411 w 773882"/>
                <a:gd name="connsiteY3-596" fmla="*/ 1260512 h 2409510"/>
                <a:gd name="connsiteX4-597" fmla="*/ 184124 w 773882"/>
                <a:gd name="connsiteY4-598" fmla="*/ 1626432 h 2409510"/>
                <a:gd name="connsiteX5-599" fmla="*/ 9499 w 773882"/>
                <a:gd name="connsiteY5-600" fmla="*/ 2336838 h 2409510"/>
                <a:gd name="connsiteX6-601" fmla="*/ 111099 w 773882"/>
                <a:gd name="connsiteY6-602" fmla="*/ 2327313 h 2409510"/>
                <a:gd name="connsiteX7-603" fmla="*/ 184124 w 773882"/>
                <a:gd name="connsiteY7-604" fmla="*/ 1816138 h 2409510"/>
                <a:gd name="connsiteX8-605" fmla="*/ 571474 w 773882"/>
                <a:gd name="connsiteY8-606" fmla="*/ 1324013 h 2409510"/>
                <a:gd name="connsiteX9-607" fmla="*/ 773880 w 773882"/>
                <a:gd name="connsiteY9-608" fmla="*/ 1142243 h 2409510"/>
                <a:gd name="connsiteX10-609" fmla="*/ 574649 w 773882"/>
                <a:gd name="connsiteY10-610" fmla="*/ 974763 h 2409510"/>
                <a:gd name="connsiteX11-611" fmla="*/ 180949 w 773882"/>
                <a:gd name="connsiteY11-612" fmla="*/ 492163 h 2409510"/>
                <a:gd name="connsiteX12-613" fmla="*/ 113480 w 773882"/>
                <a:gd name="connsiteY12-614" fmla="*/ 38 h 2409510"/>
                <a:gd name="connsiteX13-615" fmla="*/ 6324 w 773882"/>
                <a:gd name="connsiteY13-616" fmla="*/ 38 h 2409510"/>
                <a:gd name="connsiteX0-617" fmla="*/ 6324 w 773882"/>
                <a:gd name="connsiteY0-618" fmla="*/ 38 h 2407548"/>
                <a:gd name="connsiteX1-619" fmla="*/ 117449 w 773882"/>
                <a:gd name="connsiteY1-620" fmla="*/ 606463 h 2407548"/>
                <a:gd name="connsiteX2-621" fmla="*/ 575442 w 773882"/>
                <a:gd name="connsiteY2-622" fmla="*/ 1074775 h 2407548"/>
                <a:gd name="connsiteX3-623" fmla="*/ 579411 w 773882"/>
                <a:gd name="connsiteY3-624" fmla="*/ 1260512 h 2407548"/>
                <a:gd name="connsiteX4-625" fmla="*/ 184124 w 773882"/>
                <a:gd name="connsiteY4-626" fmla="*/ 1626432 h 2407548"/>
                <a:gd name="connsiteX5-627" fmla="*/ 9499 w 773882"/>
                <a:gd name="connsiteY5-628" fmla="*/ 2336838 h 2407548"/>
                <a:gd name="connsiteX6-629" fmla="*/ 111099 w 773882"/>
                <a:gd name="connsiteY6-630" fmla="*/ 2327313 h 2407548"/>
                <a:gd name="connsiteX7-631" fmla="*/ 184124 w 773882"/>
                <a:gd name="connsiteY7-632" fmla="*/ 1816138 h 2407548"/>
                <a:gd name="connsiteX8-633" fmla="*/ 571474 w 773882"/>
                <a:gd name="connsiteY8-634" fmla="*/ 1324013 h 2407548"/>
                <a:gd name="connsiteX9-635" fmla="*/ 773880 w 773882"/>
                <a:gd name="connsiteY9-636" fmla="*/ 1142243 h 2407548"/>
                <a:gd name="connsiteX10-637" fmla="*/ 574649 w 773882"/>
                <a:gd name="connsiteY10-638" fmla="*/ 974763 h 2407548"/>
                <a:gd name="connsiteX11-639" fmla="*/ 180949 w 773882"/>
                <a:gd name="connsiteY11-640" fmla="*/ 492163 h 2407548"/>
                <a:gd name="connsiteX12-641" fmla="*/ 113480 w 773882"/>
                <a:gd name="connsiteY12-642" fmla="*/ 38 h 2407548"/>
                <a:gd name="connsiteX13-643" fmla="*/ 6324 w 773882"/>
                <a:gd name="connsiteY13-644" fmla="*/ 38 h 2407548"/>
                <a:gd name="connsiteX0-645" fmla="*/ 6324 w 773882"/>
                <a:gd name="connsiteY0-646" fmla="*/ 38 h 2367963"/>
                <a:gd name="connsiteX1-647" fmla="*/ 117449 w 773882"/>
                <a:gd name="connsiteY1-648" fmla="*/ 606463 h 2367963"/>
                <a:gd name="connsiteX2-649" fmla="*/ 575442 w 773882"/>
                <a:gd name="connsiteY2-650" fmla="*/ 1074775 h 2367963"/>
                <a:gd name="connsiteX3-651" fmla="*/ 579411 w 773882"/>
                <a:gd name="connsiteY3-652" fmla="*/ 1260512 h 2367963"/>
                <a:gd name="connsiteX4-653" fmla="*/ 184124 w 773882"/>
                <a:gd name="connsiteY4-654" fmla="*/ 1626432 h 2367963"/>
                <a:gd name="connsiteX5-655" fmla="*/ 9499 w 773882"/>
                <a:gd name="connsiteY5-656" fmla="*/ 2336838 h 2367963"/>
                <a:gd name="connsiteX6-657" fmla="*/ 111099 w 773882"/>
                <a:gd name="connsiteY6-658" fmla="*/ 2327313 h 2367963"/>
                <a:gd name="connsiteX7-659" fmla="*/ 184124 w 773882"/>
                <a:gd name="connsiteY7-660" fmla="*/ 1816138 h 2367963"/>
                <a:gd name="connsiteX8-661" fmla="*/ 571474 w 773882"/>
                <a:gd name="connsiteY8-662" fmla="*/ 1324013 h 2367963"/>
                <a:gd name="connsiteX9-663" fmla="*/ 773880 w 773882"/>
                <a:gd name="connsiteY9-664" fmla="*/ 1142243 h 2367963"/>
                <a:gd name="connsiteX10-665" fmla="*/ 574649 w 773882"/>
                <a:gd name="connsiteY10-666" fmla="*/ 974763 h 2367963"/>
                <a:gd name="connsiteX11-667" fmla="*/ 180949 w 773882"/>
                <a:gd name="connsiteY11-668" fmla="*/ 492163 h 2367963"/>
                <a:gd name="connsiteX12-669" fmla="*/ 113480 w 773882"/>
                <a:gd name="connsiteY12-670" fmla="*/ 38 h 2367963"/>
                <a:gd name="connsiteX13-671" fmla="*/ 6324 w 773882"/>
                <a:gd name="connsiteY13-672" fmla="*/ 38 h 2367963"/>
                <a:gd name="connsiteX0-673" fmla="*/ 6324 w 773882"/>
                <a:gd name="connsiteY0-674" fmla="*/ 38 h 2336838"/>
                <a:gd name="connsiteX1-675" fmla="*/ 117449 w 773882"/>
                <a:gd name="connsiteY1-676" fmla="*/ 606463 h 2336838"/>
                <a:gd name="connsiteX2-677" fmla="*/ 575442 w 773882"/>
                <a:gd name="connsiteY2-678" fmla="*/ 1074775 h 2336838"/>
                <a:gd name="connsiteX3-679" fmla="*/ 579411 w 773882"/>
                <a:gd name="connsiteY3-680" fmla="*/ 1260512 h 2336838"/>
                <a:gd name="connsiteX4-681" fmla="*/ 184124 w 773882"/>
                <a:gd name="connsiteY4-682" fmla="*/ 1626432 h 2336838"/>
                <a:gd name="connsiteX5-683" fmla="*/ 9499 w 773882"/>
                <a:gd name="connsiteY5-684" fmla="*/ 2336838 h 2336838"/>
                <a:gd name="connsiteX6-685" fmla="*/ 111099 w 773882"/>
                <a:gd name="connsiteY6-686" fmla="*/ 2327313 h 2336838"/>
                <a:gd name="connsiteX7-687" fmla="*/ 184124 w 773882"/>
                <a:gd name="connsiteY7-688" fmla="*/ 1816138 h 2336838"/>
                <a:gd name="connsiteX8-689" fmla="*/ 571474 w 773882"/>
                <a:gd name="connsiteY8-690" fmla="*/ 1324013 h 2336838"/>
                <a:gd name="connsiteX9-691" fmla="*/ 773880 w 773882"/>
                <a:gd name="connsiteY9-692" fmla="*/ 1142243 h 2336838"/>
                <a:gd name="connsiteX10-693" fmla="*/ 574649 w 773882"/>
                <a:gd name="connsiteY10-694" fmla="*/ 974763 h 2336838"/>
                <a:gd name="connsiteX11-695" fmla="*/ 180949 w 773882"/>
                <a:gd name="connsiteY11-696" fmla="*/ 492163 h 2336838"/>
                <a:gd name="connsiteX12-697" fmla="*/ 113480 w 773882"/>
                <a:gd name="connsiteY12-698" fmla="*/ 38 h 2336838"/>
                <a:gd name="connsiteX13-699" fmla="*/ 6324 w 773882"/>
                <a:gd name="connsiteY13-700" fmla="*/ 38 h 2336838"/>
                <a:gd name="connsiteX0-701" fmla="*/ 6324 w 773882"/>
                <a:gd name="connsiteY0-702" fmla="*/ 38 h 2343129"/>
                <a:gd name="connsiteX1-703" fmla="*/ 117449 w 773882"/>
                <a:gd name="connsiteY1-704" fmla="*/ 606463 h 2343129"/>
                <a:gd name="connsiteX2-705" fmla="*/ 575442 w 773882"/>
                <a:gd name="connsiteY2-706" fmla="*/ 1074775 h 2343129"/>
                <a:gd name="connsiteX3-707" fmla="*/ 579411 w 773882"/>
                <a:gd name="connsiteY3-708" fmla="*/ 1260512 h 2343129"/>
                <a:gd name="connsiteX4-709" fmla="*/ 184124 w 773882"/>
                <a:gd name="connsiteY4-710" fmla="*/ 1626432 h 2343129"/>
                <a:gd name="connsiteX5-711" fmla="*/ 9499 w 773882"/>
                <a:gd name="connsiteY5-712" fmla="*/ 2336838 h 2343129"/>
                <a:gd name="connsiteX6-713" fmla="*/ 113480 w 773882"/>
                <a:gd name="connsiteY6-714" fmla="*/ 2341600 h 2343129"/>
                <a:gd name="connsiteX7-715" fmla="*/ 184124 w 773882"/>
                <a:gd name="connsiteY7-716" fmla="*/ 1816138 h 2343129"/>
                <a:gd name="connsiteX8-717" fmla="*/ 571474 w 773882"/>
                <a:gd name="connsiteY8-718" fmla="*/ 1324013 h 2343129"/>
                <a:gd name="connsiteX9-719" fmla="*/ 773880 w 773882"/>
                <a:gd name="connsiteY9-720" fmla="*/ 1142243 h 2343129"/>
                <a:gd name="connsiteX10-721" fmla="*/ 574649 w 773882"/>
                <a:gd name="connsiteY10-722" fmla="*/ 974763 h 2343129"/>
                <a:gd name="connsiteX11-723" fmla="*/ 180949 w 773882"/>
                <a:gd name="connsiteY11-724" fmla="*/ 492163 h 2343129"/>
                <a:gd name="connsiteX12-725" fmla="*/ 113480 w 773882"/>
                <a:gd name="connsiteY12-726" fmla="*/ 38 h 2343129"/>
                <a:gd name="connsiteX13-727" fmla="*/ 6324 w 773882"/>
                <a:gd name="connsiteY13-728" fmla="*/ 38 h 2343129"/>
                <a:gd name="connsiteX0-729" fmla="*/ 6324 w 773882"/>
                <a:gd name="connsiteY0-730" fmla="*/ 38 h 2343129"/>
                <a:gd name="connsiteX1-731" fmla="*/ 117449 w 773882"/>
                <a:gd name="connsiteY1-732" fmla="*/ 606463 h 2343129"/>
                <a:gd name="connsiteX2-733" fmla="*/ 575442 w 773882"/>
                <a:gd name="connsiteY2-734" fmla="*/ 1074775 h 2343129"/>
                <a:gd name="connsiteX3-735" fmla="*/ 579411 w 773882"/>
                <a:gd name="connsiteY3-736" fmla="*/ 1260512 h 2343129"/>
                <a:gd name="connsiteX4-737" fmla="*/ 184124 w 773882"/>
                <a:gd name="connsiteY4-738" fmla="*/ 1626432 h 2343129"/>
                <a:gd name="connsiteX5-739" fmla="*/ 9499 w 773882"/>
                <a:gd name="connsiteY5-740" fmla="*/ 2336838 h 2343129"/>
                <a:gd name="connsiteX6-741" fmla="*/ 113480 w 773882"/>
                <a:gd name="connsiteY6-742" fmla="*/ 2341600 h 2343129"/>
                <a:gd name="connsiteX7-743" fmla="*/ 184124 w 773882"/>
                <a:gd name="connsiteY7-744" fmla="*/ 1816138 h 2343129"/>
                <a:gd name="connsiteX8-745" fmla="*/ 571474 w 773882"/>
                <a:gd name="connsiteY8-746" fmla="*/ 1324013 h 2343129"/>
                <a:gd name="connsiteX9-747" fmla="*/ 773880 w 773882"/>
                <a:gd name="connsiteY9-748" fmla="*/ 1142243 h 2343129"/>
                <a:gd name="connsiteX10-749" fmla="*/ 574649 w 773882"/>
                <a:gd name="connsiteY10-750" fmla="*/ 974763 h 2343129"/>
                <a:gd name="connsiteX11-751" fmla="*/ 180949 w 773882"/>
                <a:gd name="connsiteY11-752" fmla="*/ 492163 h 2343129"/>
                <a:gd name="connsiteX12-753" fmla="*/ 113480 w 773882"/>
                <a:gd name="connsiteY12-754" fmla="*/ 38 h 2343129"/>
                <a:gd name="connsiteX13-755" fmla="*/ 6324 w 773882"/>
                <a:gd name="connsiteY13-756" fmla="*/ 38 h 2343129"/>
                <a:gd name="connsiteX0-757" fmla="*/ 6324 w 773882"/>
                <a:gd name="connsiteY0-758" fmla="*/ 38 h 2343129"/>
                <a:gd name="connsiteX1-759" fmla="*/ 117449 w 773882"/>
                <a:gd name="connsiteY1-760" fmla="*/ 606463 h 2343129"/>
                <a:gd name="connsiteX2-761" fmla="*/ 575442 w 773882"/>
                <a:gd name="connsiteY2-762" fmla="*/ 1074775 h 2343129"/>
                <a:gd name="connsiteX3-763" fmla="*/ 579411 w 773882"/>
                <a:gd name="connsiteY3-764" fmla="*/ 1260512 h 2343129"/>
                <a:gd name="connsiteX4-765" fmla="*/ 184124 w 773882"/>
                <a:gd name="connsiteY4-766" fmla="*/ 1626432 h 2343129"/>
                <a:gd name="connsiteX5-767" fmla="*/ 9499 w 773882"/>
                <a:gd name="connsiteY5-768" fmla="*/ 2336838 h 2343129"/>
                <a:gd name="connsiteX6-769" fmla="*/ 113480 w 773882"/>
                <a:gd name="connsiteY6-770" fmla="*/ 2341600 h 2343129"/>
                <a:gd name="connsiteX7-771" fmla="*/ 184124 w 773882"/>
                <a:gd name="connsiteY7-772" fmla="*/ 1816138 h 2343129"/>
                <a:gd name="connsiteX8-773" fmla="*/ 571474 w 773882"/>
                <a:gd name="connsiteY8-774" fmla="*/ 1324013 h 2343129"/>
                <a:gd name="connsiteX9-775" fmla="*/ 773880 w 773882"/>
                <a:gd name="connsiteY9-776" fmla="*/ 1142243 h 2343129"/>
                <a:gd name="connsiteX10-777" fmla="*/ 574649 w 773882"/>
                <a:gd name="connsiteY10-778" fmla="*/ 974763 h 2343129"/>
                <a:gd name="connsiteX11-779" fmla="*/ 180949 w 773882"/>
                <a:gd name="connsiteY11-780" fmla="*/ 492163 h 2343129"/>
                <a:gd name="connsiteX12-781" fmla="*/ 113480 w 773882"/>
                <a:gd name="connsiteY12-782" fmla="*/ 38 h 2343129"/>
                <a:gd name="connsiteX13-783" fmla="*/ 6324 w 773882"/>
                <a:gd name="connsiteY13-784" fmla="*/ 38 h 2343129"/>
                <a:gd name="connsiteX0-785" fmla="*/ 6324 w 773882"/>
                <a:gd name="connsiteY0-786" fmla="*/ 38 h 2343129"/>
                <a:gd name="connsiteX1-787" fmla="*/ 117449 w 773882"/>
                <a:gd name="connsiteY1-788" fmla="*/ 606463 h 2343129"/>
                <a:gd name="connsiteX2-789" fmla="*/ 575442 w 773882"/>
                <a:gd name="connsiteY2-790" fmla="*/ 1074775 h 2343129"/>
                <a:gd name="connsiteX3-791" fmla="*/ 579411 w 773882"/>
                <a:gd name="connsiteY3-792" fmla="*/ 1260512 h 2343129"/>
                <a:gd name="connsiteX4-793" fmla="*/ 184124 w 773882"/>
                <a:gd name="connsiteY4-794" fmla="*/ 1626432 h 2343129"/>
                <a:gd name="connsiteX5-795" fmla="*/ 9499 w 773882"/>
                <a:gd name="connsiteY5-796" fmla="*/ 2336838 h 2343129"/>
                <a:gd name="connsiteX6-797" fmla="*/ 113480 w 773882"/>
                <a:gd name="connsiteY6-798" fmla="*/ 2341600 h 2343129"/>
                <a:gd name="connsiteX7-799" fmla="*/ 184124 w 773882"/>
                <a:gd name="connsiteY7-800" fmla="*/ 1816138 h 2343129"/>
                <a:gd name="connsiteX8-801" fmla="*/ 571474 w 773882"/>
                <a:gd name="connsiteY8-802" fmla="*/ 1324013 h 2343129"/>
                <a:gd name="connsiteX9-803" fmla="*/ 773880 w 773882"/>
                <a:gd name="connsiteY9-804" fmla="*/ 1142243 h 2343129"/>
                <a:gd name="connsiteX10-805" fmla="*/ 574649 w 773882"/>
                <a:gd name="connsiteY10-806" fmla="*/ 974763 h 2343129"/>
                <a:gd name="connsiteX11-807" fmla="*/ 180949 w 773882"/>
                <a:gd name="connsiteY11-808" fmla="*/ 492163 h 2343129"/>
                <a:gd name="connsiteX12-809" fmla="*/ 113480 w 773882"/>
                <a:gd name="connsiteY12-810" fmla="*/ 38 h 2343129"/>
                <a:gd name="connsiteX13-811" fmla="*/ 6324 w 773882"/>
                <a:gd name="connsiteY13-812" fmla="*/ 38 h 2343129"/>
                <a:gd name="connsiteX0-813" fmla="*/ 6324 w 773882"/>
                <a:gd name="connsiteY0-814" fmla="*/ 38 h 2343129"/>
                <a:gd name="connsiteX1-815" fmla="*/ 117449 w 773882"/>
                <a:gd name="connsiteY1-816" fmla="*/ 606463 h 2343129"/>
                <a:gd name="connsiteX2-817" fmla="*/ 575442 w 773882"/>
                <a:gd name="connsiteY2-818" fmla="*/ 1074775 h 2343129"/>
                <a:gd name="connsiteX3-819" fmla="*/ 579411 w 773882"/>
                <a:gd name="connsiteY3-820" fmla="*/ 1260512 h 2343129"/>
                <a:gd name="connsiteX4-821" fmla="*/ 184124 w 773882"/>
                <a:gd name="connsiteY4-822" fmla="*/ 1626432 h 2343129"/>
                <a:gd name="connsiteX5-823" fmla="*/ 9499 w 773882"/>
                <a:gd name="connsiteY5-824" fmla="*/ 2336838 h 2343129"/>
                <a:gd name="connsiteX6-825" fmla="*/ 113480 w 773882"/>
                <a:gd name="connsiteY6-826" fmla="*/ 2341600 h 2343129"/>
                <a:gd name="connsiteX7-827" fmla="*/ 184124 w 773882"/>
                <a:gd name="connsiteY7-828" fmla="*/ 1816138 h 2343129"/>
                <a:gd name="connsiteX8-829" fmla="*/ 571474 w 773882"/>
                <a:gd name="connsiteY8-830" fmla="*/ 1324013 h 2343129"/>
                <a:gd name="connsiteX9-831" fmla="*/ 773880 w 773882"/>
                <a:gd name="connsiteY9-832" fmla="*/ 1142243 h 2343129"/>
                <a:gd name="connsiteX10-833" fmla="*/ 574649 w 773882"/>
                <a:gd name="connsiteY10-834" fmla="*/ 974763 h 2343129"/>
                <a:gd name="connsiteX11-835" fmla="*/ 180949 w 773882"/>
                <a:gd name="connsiteY11-836" fmla="*/ 492163 h 2343129"/>
                <a:gd name="connsiteX12-837" fmla="*/ 113480 w 773882"/>
                <a:gd name="connsiteY12-838" fmla="*/ 38 h 2343129"/>
                <a:gd name="connsiteX13-839" fmla="*/ 6324 w 773882"/>
                <a:gd name="connsiteY13-840" fmla="*/ 38 h 2343129"/>
                <a:gd name="connsiteX0-841" fmla="*/ 6324 w 773882"/>
                <a:gd name="connsiteY0-842" fmla="*/ 38 h 2343129"/>
                <a:gd name="connsiteX1-843" fmla="*/ 117449 w 773882"/>
                <a:gd name="connsiteY1-844" fmla="*/ 606463 h 2343129"/>
                <a:gd name="connsiteX2-845" fmla="*/ 575442 w 773882"/>
                <a:gd name="connsiteY2-846" fmla="*/ 1074775 h 2343129"/>
                <a:gd name="connsiteX3-847" fmla="*/ 579411 w 773882"/>
                <a:gd name="connsiteY3-848" fmla="*/ 1260512 h 2343129"/>
                <a:gd name="connsiteX4-849" fmla="*/ 184124 w 773882"/>
                <a:gd name="connsiteY4-850" fmla="*/ 1626432 h 2343129"/>
                <a:gd name="connsiteX5-851" fmla="*/ 9499 w 773882"/>
                <a:gd name="connsiteY5-852" fmla="*/ 2336838 h 2343129"/>
                <a:gd name="connsiteX6-853" fmla="*/ 113480 w 773882"/>
                <a:gd name="connsiteY6-854" fmla="*/ 2341600 h 2343129"/>
                <a:gd name="connsiteX7-855" fmla="*/ 184124 w 773882"/>
                <a:gd name="connsiteY7-856" fmla="*/ 1816138 h 2343129"/>
                <a:gd name="connsiteX8-857" fmla="*/ 571474 w 773882"/>
                <a:gd name="connsiteY8-858" fmla="*/ 1324013 h 2343129"/>
                <a:gd name="connsiteX9-859" fmla="*/ 773880 w 773882"/>
                <a:gd name="connsiteY9-860" fmla="*/ 1142243 h 2343129"/>
                <a:gd name="connsiteX10-861" fmla="*/ 574649 w 773882"/>
                <a:gd name="connsiteY10-862" fmla="*/ 974763 h 2343129"/>
                <a:gd name="connsiteX11-863" fmla="*/ 180949 w 773882"/>
                <a:gd name="connsiteY11-864" fmla="*/ 492163 h 2343129"/>
                <a:gd name="connsiteX12-865" fmla="*/ 113480 w 773882"/>
                <a:gd name="connsiteY12-866" fmla="*/ 38 h 2343129"/>
                <a:gd name="connsiteX13-867" fmla="*/ 6324 w 773882"/>
                <a:gd name="connsiteY13-868" fmla="*/ 38 h 2343129"/>
                <a:gd name="connsiteX0-869" fmla="*/ 6324 w 773882"/>
                <a:gd name="connsiteY0-870" fmla="*/ 38 h 2343129"/>
                <a:gd name="connsiteX1-871" fmla="*/ 117449 w 773882"/>
                <a:gd name="connsiteY1-872" fmla="*/ 606463 h 2343129"/>
                <a:gd name="connsiteX2-873" fmla="*/ 575442 w 773882"/>
                <a:gd name="connsiteY2-874" fmla="*/ 1074775 h 2343129"/>
                <a:gd name="connsiteX3-875" fmla="*/ 579411 w 773882"/>
                <a:gd name="connsiteY3-876" fmla="*/ 1260512 h 2343129"/>
                <a:gd name="connsiteX4-877" fmla="*/ 184124 w 773882"/>
                <a:gd name="connsiteY4-878" fmla="*/ 1626432 h 2343129"/>
                <a:gd name="connsiteX5-879" fmla="*/ 9499 w 773882"/>
                <a:gd name="connsiteY5-880" fmla="*/ 2336838 h 2343129"/>
                <a:gd name="connsiteX6-881" fmla="*/ 113480 w 773882"/>
                <a:gd name="connsiteY6-882" fmla="*/ 2341600 h 2343129"/>
                <a:gd name="connsiteX7-883" fmla="*/ 184124 w 773882"/>
                <a:gd name="connsiteY7-884" fmla="*/ 1816138 h 2343129"/>
                <a:gd name="connsiteX8-885" fmla="*/ 571474 w 773882"/>
                <a:gd name="connsiteY8-886" fmla="*/ 1324013 h 2343129"/>
                <a:gd name="connsiteX9-887" fmla="*/ 773880 w 773882"/>
                <a:gd name="connsiteY9-888" fmla="*/ 1142243 h 2343129"/>
                <a:gd name="connsiteX10-889" fmla="*/ 574649 w 773882"/>
                <a:gd name="connsiteY10-890" fmla="*/ 974763 h 2343129"/>
                <a:gd name="connsiteX11-891" fmla="*/ 180949 w 773882"/>
                <a:gd name="connsiteY11-892" fmla="*/ 492163 h 2343129"/>
                <a:gd name="connsiteX12-893" fmla="*/ 113480 w 773882"/>
                <a:gd name="connsiteY12-894" fmla="*/ 38 h 2343129"/>
                <a:gd name="connsiteX13-895" fmla="*/ 6324 w 773882"/>
                <a:gd name="connsiteY13-896" fmla="*/ 38 h 2343129"/>
                <a:gd name="connsiteX0-897" fmla="*/ 6324 w 773882"/>
                <a:gd name="connsiteY0-898" fmla="*/ 38 h 2343129"/>
                <a:gd name="connsiteX1-899" fmla="*/ 117449 w 773882"/>
                <a:gd name="connsiteY1-900" fmla="*/ 606463 h 2343129"/>
                <a:gd name="connsiteX2-901" fmla="*/ 575442 w 773882"/>
                <a:gd name="connsiteY2-902" fmla="*/ 1074775 h 2343129"/>
                <a:gd name="connsiteX3-903" fmla="*/ 579411 w 773882"/>
                <a:gd name="connsiteY3-904" fmla="*/ 1260512 h 2343129"/>
                <a:gd name="connsiteX4-905" fmla="*/ 184124 w 773882"/>
                <a:gd name="connsiteY4-906" fmla="*/ 1626432 h 2343129"/>
                <a:gd name="connsiteX5-907" fmla="*/ 9499 w 773882"/>
                <a:gd name="connsiteY5-908" fmla="*/ 2336838 h 2343129"/>
                <a:gd name="connsiteX6-909" fmla="*/ 113480 w 773882"/>
                <a:gd name="connsiteY6-910" fmla="*/ 2341600 h 2343129"/>
                <a:gd name="connsiteX7-911" fmla="*/ 184124 w 773882"/>
                <a:gd name="connsiteY7-912" fmla="*/ 1816138 h 2343129"/>
                <a:gd name="connsiteX8-913" fmla="*/ 571474 w 773882"/>
                <a:gd name="connsiteY8-914" fmla="*/ 1324013 h 2343129"/>
                <a:gd name="connsiteX9-915" fmla="*/ 773880 w 773882"/>
                <a:gd name="connsiteY9-916" fmla="*/ 1142243 h 2343129"/>
                <a:gd name="connsiteX10-917" fmla="*/ 574649 w 773882"/>
                <a:gd name="connsiteY10-918" fmla="*/ 974763 h 2343129"/>
                <a:gd name="connsiteX11-919" fmla="*/ 180949 w 773882"/>
                <a:gd name="connsiteY11-920" fmla="*/ 492163 h 2343129"/>
                <a:gd name="connsiteX12-921" fmla="*/ 113480 w 773882"/>
                <a:gd name="connsiteY12-922" fmla="*/ 38 h 2343129"/>
                <a:gd name="connsiteX13-923" fmla="*/ 6324 w 773882"/>
                <a:gd name="connsiteY13-924" fmla="*/ 38 h 2343129"/>
                <a:gd name="connsiteX0-925" fmla="*/ 6324 w 773881"/>
                <a:gd name="connsiteY0-926" fmla="*/ 38 h 2343129"/>
                <a:gd name="connsiteX1-927" fmla="*/ 117449 w 773881"/>
                <a:gd name="connsiteY1-928" fmla="*/ 606463 h 2343129"/>
                <a:gd name="connsiteX2-929" fmla="*/ 575442 w 773881"/>
                <a:gd name="connsiteY2-930" fmla="*/ 1074775 h 2343129"/>
                <a:gd name="connsiteX3-931" fmla="*/ 579411 w 773881"/>
                <a:gd name="connsiteY3-932" fmla="*/ 1260512 h 2343129"/>
                <a:gd name="connsiteX4-933" fmla="*/ 184124 w 773881"/>
                <a:gd name="connsiteY4-934" fmla="*/ 1626432 h 2343129"/>
                <a:gd name="connsiteX5-935" fmla="*/ 9499 w 773881"/>
                <a:gd name="connsiteY5-936" fmla="*/ 2336838 h 2343129"/>
                <a:gd name="connsiteX6-937" fmla="*/ 113480 w 773881"/>
                <a:gd name="connsiteY6-938" fmla="*/ 2341600 h 2343129"/>
                <a:gd name="connsiteX7-939" fmla="*/ 184124 w 773881"/>
                <a:gd name="connsiteY7-940" fmla="*/ 1816138 h 2343129"/>
                <a:gd name="connsiteX8-941" fmla="*/ 571474 w 773881"/>
                <a:gd name="connsiteY8-942" fmla="*/ 1324013 h 2343129"/>
                <a:gd name="connsiteX9-943" fmla="*/ 773880 w 773881"/>
                <a:gd name="connsiteY9-944" fmla="*/ 1142243 h 2343129"/>
                <a:gd name="connsiteX10-945" fmla="*/ 553218 w 773881"/>
                <a:gd name="connsiteY10-946" fmla="*/ 986670 h 2343129"/>
                <a:gd name="connsiteX11-947" fmla="*/ 180949 w 773881"/>
                <a:gd name="connsiteY11-948" fmla="*/ 492163 h 2343129"/>
                <a:gd name="connsiteX12-949" fmla="*/ 113480 w 773881"/>
                <a:gd name="connsiteY12-950" fmla="*/ 38 h 2343129"/>
                <a:gd name="connsiteX13-951" fmla="*/ 6324 w 773881"/>
                <a:gd name="connsiteY13-952" fmla="*/ 38 h 2343129"/>
                <a:gd name="connsiteX0-953" fmla="*/ 6324 w 773885"/>
                <a:gd name="connsiteY0-954" fmla="*/ 38 h 2343129"/>
                <a:gd name="connsiteX1-955" fmla="*/ 117449 w 773885"/>
                <a:gd name="connsiteY1-956" fmla="*/ 606463 h 2343129"/>
                <a:gd name="connsiteX2-957" fmla="*/ 575442 w 773885"/>
                <a:gd name="connsiteY2-958" fmla="*/ 1074775 h 2343129"/>
                <a:gd name="connsiteX3-959" fmla="*/ 579411 w 773885"/>
                <a:gd name="connsiteY3-960" fmla="*/ 1260512 h 2343129"/>
                <a:gd name="connsiteX4-961" fmla="*/ 184124 w 773885"/>
                <a:gd name="connsiteY4-962" fmla="*/ 1626432 h 2343129"/>
                <a:gd name="connsiteX5-963" fmla="*/ 9499 w 773885"/>
                <a:gd name="connsiteY5-964" fmla="*/ 2336838 h 2343129"/>
                <a:gd name="connsiteX6-965" fmla="*/ 113480 w 773885"/>
                <a:gd name="connsiteY6-966" fmla="*/ 2341600 h 2343129"/>
                <a:gd name="connsiteX7-967" fmla="*/ 184124 w 773885"/>
                <a:gd name="connsiteY7-968" fmla="*/ 1816138 h 2343129"/>
                <a:gd name="connsiteX8-969" fmla="*/ 571474 w 773885"/>
                <a:gd name="connsiteY8-970" fmla="*/ 1324013 h 2343129"/>
                <a:gd name="connsiteX9-971" fmla="*/ 773880 w 773885"/>
                <a:gd name="connsiteY9-972" fmla="*/ 1142243 h 2343129"/>
                <a:gd name="connsiteX10-973" fmla="*/ 553218 w 773885"/>
                <a:gd name="connsiteY10-974" fmla="*/ 986670 h 2343129"/>
                <a:gd name="connsiteX11-975" fmla="*/ 180949 w 773885"/>
                <a:gd name="connsiteY11-976" fmla="*/ 492163 h 2343129"/>
                <a:gd name="connsiteX12-977" fmla="*/ 113480 w 773885"/>
                <a:gd name="connsiteY12-978" fmla="*/ 38 h 2343129"/>
                <a:gd name="connsiteX13-979" fmla="*/ 6324 w 773885"/>
                <a:gd name="connsiteY13-980" fmla="*/ 38 h 2343129"/>
                <a:gd name="connsiteX0-981" fmla="*/ 6324 w 773881"/>
                <a:gd name="connsiteY0-982" fmla="*/ 38 h 2343129"/>
                <a:gd name="connsiteX1-983" fmla="*/ 117449 w 773881"/>
                <a:gd name="connsiteY1-984" fmla="*/ 606463 h 2343129"/>
                <a:gd name="connsiteX2-985" fmla="*/ 575442 w 773881"/>
                <a:gd name="connsiteY2-986" fmla="*/ 1074775 h 2343129"/>
                <a:gd name="connsiteX3-987" fmla="*/ 579411 w 773881"/>
                <a:gd name="connsiteY3-988" fmla="*/ 1260512 h 2343129"/>
                <a:gd name="connsiteX4-989" fmla="*/ 184124 w 773881"/>
                <a:gd name="connsiteY4-990" fmla="*/ 1626432 h 2343129"/>
                <a:gd name="connsiteX5-991" fmla="*/ 9499 w 773881"/>
                <a:gd name="connsiteY5-992" fmla="*/ 2336838 h 2343129"/>
                <a:gd name="connsiteX6-993" fmla="*/ 113480 w 773881"/>
                <a:gd name="connsiteY6-994" fmla="*/ 2341600 h 2343129"/>
                <a:gd name="connsiteX7-995" fmla="*/ 184124 w 773881"/>
                <a:gd name="connsiteY7-996" fmla="*/ 1816138 h 2343129"/>
                <a:gd name="connsiteX8-997" fmla="*/ 571474 w 773881"/>
                <a:gd name="connsiteY8-998" fmla="*/ 1324013 h 2343129"/>
                <a:gd name="connsiteX9-999" fmla="*/ 773880 w 773881"/>
                <a:gd name="connsiteY9-1000" fmla="*/ 1142243 h 2343129"/>
                <a:gd name="connsiteX10-1001" fmla="*/ 553218 w 773881"/>
                <a:gd name="connsiteY10-1002" fmla="*/ 986670 h 2343129"/>
                <a:gd name="connsiteX11-1003" fmla="*/ 123799 w 773881"/>
                <a:gd name="connsiteY11-1004" fmla="*/ 504069 h 2343129"/>
                <a:gd name="connsiteX12-1005" fmla="*/ 113480 w 773881"/>
                <a:gd name="connsiteY12-1006" fmla="*/ 38 h 2343129"/>
                <a:gd name="connsiteX13-1007" fmla="*/ 6324 w 773881"/>
                <a:gd name="connsiteY13-1008" fmla="*/ 38 h 2343129"/>
                <a:gd name="connsiteX0-1009" fmla="*/ 6324 w 773881"/>
                <a:gd name="connsiteY0-1010" fmla="*/ 38 h 2343129"/>
                <a:gd name="connsiteX1-1011" fmla="*/ 117449 w 773881"/>
                <a:gd name="connsiteY1-1012" fmla="*/ 606463 h 2343129"/>
                <a:gd name="connsiteX2-1013" fmla="*/ 575442 w 773881"/>
                <a:gd name="connsiteY2-1014" fmla="*/ 1074775 h 2343129"/>
                <a:gd name="connsiteX3-1015" fmla="*/ 579411 w 773881"/>
                <a:gd name="connsiteY3-1016" fmla="*/ 1260512 h 2343129"/>
                <a:gd name="connsiteX4-1017" fmla="*/ 184124 w 773881"/>
                <a:gd name="connsiteY4-1018" fmla="*/ 1626432 h 2343129"/>
                <a:gd name="connsiteX5-1019" fmla="*/ 9499 w 773881"/>
                <a:gd name="connsiteY5-1020" fmla="*/ 2336838 h 2343129"/>
                <a:gd name="connsiteX6-1021" fmla="*/ 113480 w 773881"/>
                <a:gd name="connsiteY6-1022" fmla="*/ 2341600 h 2343129"/>
                <a:gd name="connsiteX7-1023" fmla="*/ 184124 w 773881"/>
                <a:gd name="connsiteY7-1024" fmla="*/ 1816138 h 2343129"/>
                <a:gd name="connsiteX8-1025" fmla="*/ 571474 w 773881"/>
                <a:gd name="connsiteY8-1026" fmla="*/ 1324013 h 2343129"/>
                <a:gd name="connsiteX9-1027" fmla="*/ 773880 w 773881"/>
                <a:gd name="connsiteY9-1028" fmla="*/ 1142243 h 2343129"/>
                <a:gd name="connsiteX10-1029" fmla="*/ 553218 w 773881"/>
                <a:gd name="connsiteY10-1030" fmla="*/ 986670 h 2343129"/>
                <a:gd name="connsiteX11-1031" fmla="*/ 164280 w 773881"/>
                <a:gd name="connsiteY11-1032" fmla="*/ 494544 h 2343129"/>
                <a:gd name="connsiteX12-1033" fmla="*/ 113480 w 773881"/>
                <a:gd name="connsiteY12-1034" fmla="*/ 38 h 2343129"/>
                <a:gd name="connsiteX13-1035" fmla="*/ 6324 w 773881"/>
                <a:gd name="connsiteY13-1036" fmla="*/ 38 h 2343129"/>
                <a:gd name="connsiteX0-1037" fmla="*/ 6324 w 773881"/>
                <a:gd name="connsiteY0-1038" fmla="*/ 38 h 2343129"/>
                <a:gd name="connsiteX1-1039" fmla="*/ 117449 w 773881"/>
                <a:gd name="connsiteY1-1040" fmla="*/ 606463 h 2343129"/>
                <a:gd name="connsiteX2-1041" fmla="*/ 575442 w 773881"/>
                <a:gd name="connsiteY2-1042" fmla="*/ 1074775 h 2343129"/>
                <a:gd name="connsiteX3-1043" fmla="*/ 579411 w 773881"/>
                <a:gd name="connsiteY3-1044" fmla="*/ 1260512 h 2343129"/>
                <a:gd name="connsiteX4-1045" fmla="*/ 184124 w 773881"/>
                <a:gd name="connsiteY4-1046" fmla="*/ 1626432 h 2343129"/>
                <a:gd name="connsiteX5-1047" fmla="*/ 9499 w 773881"/>
                <a:gd name="connsiteY5-1048" fmla="*/ 2336838 h 2343129"/>
                <a:gd name="connsiteX6-1049" fmla="*/ 113480 w 773881"/>
                <a:gd name="connsiteY6-1050" fmla="*/ 2341600 h 2343129"/>
                <a:gd name="connsiteX7-1051" fmla="*/ 184124 w 773881"/>
                <a:gd name="connsiteY7-1052" fmla="*/ 1816138 h 2343129"/>
                <a:gd name="connsiteX8-1053" fmla="*/ 571474 w 773881"/>
                <a:gd name="connsiteY8-1054" fmla="*/ 1324013 h 2343129"/>
                <a:gd name="connsiteX9-1055" fmla="*/ 773880 w 773881"/>
                <a:gd name="connsiteY9-1056" fmla="*/ 1142243 h 2343129"/>
                <a:gd name="connsiteX10-1057" fmla="*/ 553218 w 773881"/>
                <a:gd name="connsiteY10-1058" fmla="*/ 986670 h 2343129"/>
                <a:gd name="connsiteX11-1059" fmla="*/ 164280 w 773881"/>
                <a:gd name="connsiteY11-1060" fmla="*/ 494544 h 2343129"/>
                <a:gd name="connsiteX12-1061" fmla="*/ 113480 w 773881"/>
                <a:gd name="connsiteY12-1062" fmla="*/ 38 h 2343129"/>
                <a:gd name="connsiteX13-1063" fmla="*/ 6324 w 773881"/>
                <a:gd name="connsiteY13-1064" fmla="*/ 38 h 2343129"/>
                <a:gd name="connsiteX0-1065" fmla="*/ 6324 w 773881"/>
                <a:gd name="connsiteY0-1066" fmla="*/ 38 h 2343129"/>
                <a:gd name="connsiteX1-1067" fmla="*/ 117449 w 773881"/>
                <a:gd name="connsiteY1-1068" fmla="*/ 606463 h 2343129"/>
                <a:gd name="connsiteX2-1069" fmla="*/ 575442 w 773881"/>
                <a:gd name="connsiteY2-1070" fmla="*/ 1074775 h 2343129"/>
                <a:gd name="connsiteX3-1071" fmla="*/ 579411 w 773881"/>
                <a:gd name="connsiteY3-1072" fmla="*/ 1260512 h 2343129"/>
                <a:gd name="connsiteX4-1073" fmla="*/ 184124 w 773881"/>
                <a:gd name="connsiteY4-1074" fmla="*/ 1626432 h 2343129"/>
                <a:gd name="connsiteX5-1075" fmla="*/ 9499 w 773881"/>
                <a:gd name="connsiteY5-1076" fmla="*/ 2336838 h 2343129"/>
                <a:gd name="connsiteX6-1077" fmla="*/ 113480 w 773881"/>
                <a:gd name="connsiteY6-1078" fmla="*/ 2341600 h 2343129"/>
                <a:gd name="connsiteX7-1079" fmla="*/ 184124 w 773881"/>
                <a:gd name="connsiteY7-1080" fmla="*/ 1816138 h 2343129"/>
                <a:gd name="connsiteX8-1081" fmla="*/ 571474 w 773881"/>
                <a:gd name="connsiteY8-1082" fmla="*/ 1324013 h 2343129"/>
                <a:gd name="connsiteX9-1083" fmla="*/ 773880 w 773881"/>
                <a:gd name="connsiteY9-1084" fmla="*/ 1142243 h 2343129"/>
                <a:gd name="connsiteX10-1085" fmla="*/ 553218 w 773881"/>
                <a:gd name="connsiteY10-1086" fmla="*/ 986670 h 2343129"/>
                <a:gd name="connsiteX11-1087" fmla="*/ 164280 w 773881"/>
                <a:gd name="connsiteY11-1088" fmla="*/ 494544 h 2343129"/>
                <a:gd name="connsiteX12-1089" fmla="*/ 113480 w 773881"/>
                <a:gd name="connsiteY12-1090" fmla="*/ 38 h 2343129"/>
                <a:gd name="connsiteX13-1091" fmla="*/ 6324 w 773881"/>
                <a:gd name="connsiteY13-1092" fmla="*/ 38 h 2343129"/>
                <a:gd name="connsiteX0-1093" fmla="*/ 6324 w 773881"/>
                <a:gd name="connsiteY0-1094" fmla="*/ 38 h 2343129"/>
                <a:gd name="connsiteX1-1095" fmla="*/ 117449 w 773881"/>
                <a:gd name="connsiteY1-1096" fmla="*/ 606463 h 2343129"/>
                <a:gd name="connsiteX2-1097" fmla="*/ 575442 w 773881"/>
                <a:gd name="connsiteY2-1098" fmla="*/ 1074775 h 2343129"/>
                <a:gd name="connsiteX3-1099" fmla="*/ 579411 w 773881"/>
                <a:gd name="connsiteY3-1100" fmla="*/ 1260512 h 2343129"/>
                <a:gd name="connsiteX4-1101" fmla="*/ 184124 w 773881"/>
                <a:gd name="connsiteY4-1102" fmla="*/ 1626432 h 2343129"/>
                <a:gd name="connsiteX5-1103" fmla="*/ 9499 w 773881"/>
                <a:gd name="connsiteY5-1104" fmla="*/ 2336838 h 2343129"/>
                <a:gd name="connsiteX6-1105" fmla="*/ 113480 w 773881"/>
                <a:gd name="connsiteY6-1106" fmla="*/ 2341600 h 2343129"/>
                <a:gd name="connsiteX7-1107" fmla="*/ 184124 w 773881"/>
                <a:gd name="connsiteY7-1108" fmla="*/ 1816138 h 2343129"/>
                <a:gd name="connsiteX8-1109" fmla="*/ 571474 w 773881"/>
                <a:gd name="connsiteY8-1110" fmla="*/ 1324013 h 2343129"/>
                <a:gd name="connsiteX9-1111" fmla="*/ 773880 w 773881"/>
                <a:gd name="connsiteY9-1112" fmla="*/ 1142243 h 2343129"/>
                <a:gd name="connsiteX10-1113" fmla="*/ 553218 w 773881"/>
                <a:gd name="connsiteY10-1114" fmla="*/ 986670 h 2343129"/>
                <a:gd name="connsiteX11-1115" fmla="*/ 164280 w 773881"/>
                <a:gd name="connsiteY11-1116" fmla="*/ 494544 h 2343129"/>
                <a:gd name="connsiteX12-1117" fmla="*/ 113480 w 773881"/>
                <a:gd name="connsiteY12-1118" fmla="*/ 38 h 2343129"/>
                <a:gd name="connsiteX13-1119" fmla="*/ 6324 w 773881"/>
                <a:gd name="connsiteY13-1120" fmla="*/ 38 h 2343129"/>
                <a:gd name="connsiteX0-1121" fmla="*/ 6324 w 773881"/>
                <a:gd name="connsiteY0-1122" fmla="*/ 38 h 2343129"/>
                <a:gd name="connsiteX1-1123" fmla="*/ 117449 w 773881"/>
                <a:gd name="connsiteY1-1124" fmla="*/ 606463 h 2343129"/>
                <a:gd name="connsiteX2-1125" fmla="*/ 575442 w 773881"/>
                <a:gd name="connsiteY2-1126" fmla="*/ 1074775 h 2343129"/>
                <a:gd name="connsiteX3-1127" fmla="*/ 579411 w 773881"/>
                <a:gd name="connsiteY3-1128" fmla="*/ 1260512 h 2343129"/>
                <a:gd name="connsiteX4-1129" fmla="*/ 184124 w 773881"/>
                <a:gd name="connsiteY4-1130" fmla="*/ 1626432 h 2343129"/>
                <a:gd name="connsiteX5-1131" fmla="*/ 9499 w 773881"/>
                <a:gd name="connsiteY5-1132" fmla="*/ 2336838 h 2343129"/>
                <a:gd name="connsiteX6-1133" fmla="*/ 113480 w 773881"/>
                <a:gd name="connsiteY6-1134" fmla="*/ 2341600 h 2343129"/>
                <a:gd name="connsiteX7-1135" fmla="*/ 184124 w 773881"/>
                <a:gd name="connsiteY7-1136" fmla="*/ 1816138 h 2343129"/>
                <a:gd name="connsiteX8-1137" fmla="*/ 571474 w 773881"/>
                <a:gd name="connsiteY8-1138" fmla="*/ 1324013 h 2343129"/>
                <a:gd name="connsiteX9-1139" fmla="*/ 773880 w 773881"/>
                <a:gd name="connsiteY9-1140" fmla="*/ 1142243 h 2343129"/>
                <a:gd name="connsiteX10-1141" fmla="*/ 553218 w 773881"/>
                <a:gd name="connsiteY10-1142" fmla="*/ 986670 h 2343129"/>
                <a:gd name="connsiteX11-1143" fmla="*/ 164280 w 773881"/>
                <a:gd name="connsiteY11-1144" fmla="*/ 494544 h 2343129"/>
                <a:gd name="connsiteX12-1145" fmla="*/ 113480 w 773881"/>
                <a:gd name="connsiteY12-1146" fmla="*/ 38 h 2343129"/>
                <a:gd name="connsiteX13-1147" fmla="*/ 6324 w 773881"/>
                <a:gd name="connsiteY13-1148" fmla="*/ 38 h 2343129"/>
                <a:gd name="connsiteX0-1149" fmla="*/ 6324 w 773881"/>
                <a:gd name="connsiteY0-1150" fmla="*/ 38 h 2343129"/>
                <a:gd name="connsiteX1-1151" fmla="*/ 117449 w 773881"/>
                <a:gd name="connsiteY1-1152" fmla="*/ 606463 h 2343129"/>
                <a:gd name="connsiteX2-1153" fmla="*/ 575442 w 773881"/>
                <a:gd name="connsiteY2-1154" fmla="*/ 1074775 h 2343129"/>
                <a:gd name="connsiteX3-1155" fmla="*/ 579411 w 773881"/>
                <a:gd name="connsiteY3-1156" fmla="*/ 1260512 h 2343129"/>
                <a:gd name="connsiteX4-1157" fmla="*/ 184124 w 773881"/>
                <a:gd name="connsiteY4-1158" fmla="*/ 1626432 h 2343129"/>
                <a:gd name="connsiteX5-1159" fmla="*/ 9499 w 773881"/>
                <a:gd name="connsiteY5-1160" fmla="*/ 2336838 h 2343129"/>
                <a:gd name="connsiteX6-1161" fmla="*/ 113480 w 773881"/>
                <a:gd name="connsiteY6-1162" fmla="*/ 2341600 h 2343129"/>
                <a:gd name="connsiteX7-1163" fmla="*/ 184124 w 773881"/>
                <a:gd name="connsiteY7-1164" fmla="*/ 1816138 h 2343129"/>
                <a:gd name="connsiteX8-1165" fmla="*/ 571474 w 773881"/>
                <a:gd name="connsiteY8-1166" fmla="*/ 1324013 h 2343129"/>
                <a:gd name="connsiteX9-1167" fmla="*/ 773880 w 773881"/>
                <a:gd name="connsiteY9-1168" fmla="*/ 1142243 h 2343129"/>
                <a:gd name="connsiteX10-1169" fmla="*/ 553218 w 773881"/>
                <a:gd name="connsiteY10-1170" fmla="*/ 986670 h 2343129"/>
                <a:gd name="connsiteX11-1171" fmla="*/ 164280 w 773881"/>
                <a:gd name="connsiteY11-1172" fmla="*/ 494544 h 2343129"/>
                <a:gd name="connsiteX12-1173" fmla="*/ 113480 w 773881"/>
                <a:gd name="connsiteY12-1174" fmla="*/ 38 h 2343129"/>
                <a:gd name="connsiteX13-1175" fmla="*/ 6324 w 773881"/>
                <a:gd name="connsiteY13-1176" fmla="*/ 38 h 2343129"/>
                <a:gd name="connsiteX0-1177" fmla="*/ 6324 w 773881"/>
                <a:gd name="connsiteY0-1178" fmla="*/ 38 h 2343129"/>
                <a:gd name="connsiteX1-1179" fmla="*/ 117449 w 773881"/>
                <a:gd name="connsiteY1-1180" fmla="*/ 606463 h 2343129"/>
                <a:gd name="connsiteX2-1181" fmla="*/ 575442 w 773881"/>
                <a:gd name="connsiteY2-1182" fmla="*/ 1074775 h 2343129"/>
                <a:gd name="connsiteX3-1183" fmla="*/ 579411 w 773881"/>
                <a:gd name="connsiteY3-1184" fmla="*/ 1260512 h 2343129"/>
                <a:gd name="connsiteX4-1185" fmla="*/ 184124 w 773881"/>
                <a:gd name="connsiteY4-1186" fmla="*/ 1626432 h 2343129"/>
                <a:gd name="connsiteX5-1187" fmla="*/ 9499 w 773881"/>
                <a:gd name="connsiteY5-1188" fmla="*/ 2336838 h 2343129"/>
                <a:gd name="connsiteX6-1189" fmla="*/ 113480 w 773881"/>
                <a:gd name="connsiteY6-1190" fmla="*/ 2341600 h 2343129"/>
                <a:gd name="connsiteX7-1191" fmla="*/ 184124 w 773881"/>
                <a:gd name="connsiteY7-1192" fmla="*/ 1816138 h 2343129"/>
                <a:gd name="connsiteX8-1193" fmla="*/ 571474 w 773881"/>
                <a:gd name="connsiteY8-1194" fmla="*/ 1324013 h 2343129"/>
                <a:gd name="connsiteX9-1195" fmla="*/ 773880 w 773881"/>
                <a:gd name="connsiteY9-1196" fmla="*/ 1142243 h 2343129"/>
                <a:gd name="connsiteX10-1197" fmla="*/ 553218 w 773881"/>
                <a:gd name="connsiteY10-1198" fmla="*/ 986670 h 2343129"/>
                <a:gd name="connsiteX11-1199" fmla="*/ 176186 w 773881"/>
                <a:gd name="connsiteY11-1200" fmla="*/ 535025 h 2343129"/>
                <a:gd name="connsiteX12-1201" fmla="*/ 113480 w 773881"/>
                <a:gd name="connsiteY12-1202" fmla="*/ 38 h 2343129"/>
                <a:gd name="connsiteX13-1203" fmla="*/ 6324 w 773881"/>
                <a:gd name="connsiteY13-1204" fmla="*/ 38 h 2343129"/>
                <a:gd name="connsiteX0-1205" fmla="*/ 6324 w 773881"/>
                <a:gd name="connsiteY0-1206" fmla="*/ 38 h 2343129"/>
                <a:gd name="connsiteX1-1207" fmla="*/ 117449 w 773881"/>
                <a:gd name="connsiteY1-1208" fmla="*/ 606463 h 2343129"/>
                <a:gd name="connsiteX2-1209" fmla="*/ 575442 w 773881"/>
                <a:gd name="connsiteY2-1210" fmla="*/ 1074775 h 2343129"/>
                <a:gd name="connsiteX3-1211" fmla="*/ 579411 w 773881"/>
                <a:gd name="connsiteY3-1212" fmla="*/ 1260512 h 2343129"/>
                <a:gd name="connsiteX4-1213" fmla="*/ 184124 w 773881"/>
                <a:gd name="connsiteY4-1214" fmla="*/ 1626432 h 2343129"/>
                <a:gd name="connsiteX5-1215" fmla="*/ 9499 w 773881"/>
                <a:gd name="connsiteY5-1216" fmla="*/ 2336838 h 2343129"/>
                <a:gd name="connsiteX6-1217" fmla="*/ 113480 w 773881"/>
                <a:gd name="connsiteY6-1218" fmla="*/ 2341600 h 2343129"/>
                <a:gd name="connsiteX7-1219" fmla="*/ 184124 w 773881"/>
                <a:gd name="connsiteY7-1220" fmla="*/ 1816138 h 2343129"/>
                <a:gd name="connsiteX8-1221" fmla="*/ 571474 w 773881"/>
                <a:gd name="connsiteY8-1222" fmla="*/ 1324013 h 2343129"/>
                <a:gd name="connsiteX9-1223" fmla="*/ 773880 w 773881"/>
                <a:gd name="connsiteY9-1224" fmla="*/ 1142243 h 2343129"/>
                <a:gd name="connsiteX10-1225" fmla="*/ 553218 w 773881"/>
                <a:gd name="connsiteY10-1226" fmla="*/ 986670 h 2343129"/>
                <a:gd name="connsiteX11-1227" fmla="*/ 176186 w 773881"/>
                <a:gd name="connsiteY11-1228" fmla="*/ 535025 h 2343129"/>
                <a:gd name="connsiteX12-1229" fmla="*/ 113480 w 773881"/>
                <a:gd name="connsiteY12-1230" fmla="*/ 38 h 2343129"/>
                <a:gd name="connsiteX13-1231" fmla="*/ 6324 w 773881"/>
                <a:gd name="connsiteY13-1232" fmla="*/ 38 h 2343129"/>
                <a:gd name="connsiteX0-1233" fmla="*/ 6324 w 773881"/>
                <a:gd name="connsiteY0-1234" fmla="*/ 38 h 2343129"/>
                <a:gd name="connsiteX1-1235" fmla="*/ 117449 w 773881"/>
                <a:gd name="connsiteY1-1236" fmla="*/ 606463 h 2343129"/>
                <a:gd name="connsiteX2-1237" fmla="*/ 575442 w 773881"/>
                <a:gd name="connsiteY2-1238" fmla="*/ 1074775 h 2343129"/>
                <a:gd name="connsiteX3-1239" fmla="*/ 579411 w 773881"/>
                <a:gd name="connsiteY3-1240" fmla="*/ 1260512 h 2343129"/>
                <a:gd name="connsiteX4-1241" fmla="*/ 184124 w 773881"/>
                <a:gd name="connsiteY4-1242" fmla="*/ 1626432 h 2343129"/>
                <a:gd name="connsiteX5-1243" fmla="*/ 9499 w 773881"/>
                <a:gd name="connsiteY5-1244" fmla="*/ 2336838 h 2343129"/>
                <a:gd name="connsiteX6-1245" fmla="*/ 113480 w 773881"/>
                <a:gd name="connsiteY6-1246" fmla="*/ 2341600 h 2343129"/>
                <a:gd name="connsiteX7-1247" fmla="*/ 184124 w 773881"/>
                <a:gd name="connsiteY7-1248" fmla="*/ 1816138 h 2343129"/>
                <a:gd name="connsiteX8-1249" fmla="*/ 571474 w 773881"/>
                <a:gd name="connsiteY8-1250" fmla="*/ 1324013 h 2343129"/>
                <a:gd name="connsiteX9-1251" fmla="*/ 773880 w 773881"/>
                <a:gd name="connsiteY9-1252" fmla="*/ 1142243 h 2343129"/>
                <a:gd name="connsiteX10-1253" fmla="*/ 553218 w 773881"/>
                <a:gd name="connsiteY10-1254" fmla="*/ 986670 h 2343129"/>
                <a:gd name="connsiteX11-1255" fmla="*/ 176186 w 773881"/>
                <a:gd name="connsiteY11-1256" fmla="*/ 535025 h 2343129"/>
                <a:gd name="connsiteX12-1257" fmla="*/ 113480 w 773881"/>
                <a:gd name="connsiteY12-1258" fmla="*/ 38 h 2343129"/>
                <a:gd name="connsiteX13-1259" fmla="*/ 6324 w 773881"/>
                <a:gd name="connsiteY13-1260" fmla="*/ 38 h 2343129"/>
                <a:gd name="connsiteX0-1261" fmla="*/ 6324 w 773881"/>
                <a:gd name="connsiteY0-1262" fmla="*/ 38 h 2343129"/>
                <a:gd name="connsiteX1-1263" fmla="*/ 117449 w 773881"/>
                <a:gd name="connsiteY1-1264" fmla="*/ 606463 h 2343129"/>
                <a:gd name="connsiteX2-1265" fmla="*/ 575442 w 773881"/>
                <a:gd name="connsiteY2-1266" fmla="*/ 1074775 h 2343129"/>
                <a:gd name="connsiteX3-1267" fmla="*/ 579411 w 773881"/>
                <a:gd name="connsiteY3-1268" fmla="*/ 1260512 h 2343129"/>
                <a:gd name="connsiteX4-1269" fmla="*/ 184124 w 773881"/>
                <a:gd name="connsiteY4-1270" fmla="*/ 1626432 h 2343129"/>
                <a:gd name="connsiteX5-1271" fmla="*/ 9499 w 773881"/>
                <a:gd name="connsiteY5-1272" fmla="*/ 2336838 h 2343129"/>
                <a:gd name="connsiteX6-1273" fmla="*/ 113480 w 773881"/>
                <a:gd name="connsiteY6-1274" fmla="*/ 2341600 h 2343129"/>
                <a:gd name="connsiteX7-1275" fmla="*/ 184124 w 773881"/>
                <a:gd name="connsiteY7-1276" fmla="*/ 1816138 h 2343129"/>
                <a:gd name="connsiteX8-1277" fmla="*/ 571474 w 773881"/>
                <a:gd name="connsiteY8-1278" fmla="*/ 1324013 h 2343129"/>
                <a:gd name="connsiteX9-1279" fmla="*/ 773880 w 773881"/>
                <a:gd name="connsiteY9-1280" fmla="*/ 1142243 h 2343129"/>
                <a:gd name="connsiteX10-1281" fmla="*/ 553218 w 773881"/>
                <a:gd name="connsiteY10-1282" fmla="*/ 986670 h 2343129"/>
                <a:gd name="connsiteX11-1283" fmla="*/ 176186 w 773881"/>
                <a:gd name="connsiteY11-1284" fmla="*/ 535025 h 2343129"/>
                <a:gd name="connsiteX12-1285" fmla="*/ 113480 w 773881"/>
                <a:gd name="connsiteY12-1286" fmla="*/ 38 h 2343129"/>
                <a:gd name="connsiteX13-1287" fmla="*/ 6324 w 773881"/>
                <a:gd name="connsiteY13-1288" fmla="*/ 38 h 2343129"/>
                <a:gd name="connsiteX0-1289" fmla="*/ 6324 w 773881"/>
                <a:gd name="connsiteY0-1290" fmla="*/ 38 h 2343129"/>
                <a:gd name="connsiteX1-1291" fmla="*/ 117449 w 773881"/>
                <a:gd name="connsiteY1-1292" fmla="*/ 606463 h 2343129"/>
                <a:gd name="connsiteX2-1293" fmla="*/ 575442 w 773881"/>
                <a:gd name="connsiteY2-1294" fmla="*/ 1074775 h 2343129"/>
                <a:gd name="connsiteX3-1295" fmla="*/ 579411 w 773881"/>
                <a:gd name="connsiteY3-1296" fmla="*/ 1260512 h 2343129"/>
                <a:gd name="connsiteX4-1297" fmla="*/ 184124 w 773881"/>
                <a:gd name="connsiteY4-1298" fmla="*/ 1626432 h 2343129"/>
                <a:gd name="connsiteX5-1299" fmla="*/ 9499 w 773881"/>
                <a:gd name="connsiteY5-1300" fmla="*/ 2336838 h 2343129"/>
                <a:gd name="connsiteX6-1301" fmla="*/ 113480 w 773881"/>
                <a:gd name="connsiteY6-1302" fmla="*/ 2341600 h 2343129"/>
                <a:gd name="connsiteX7-1303" fmla="*/ 184124 w 773881"/>
                <a:gd name="connsiteY7-1304" fmla="*/ 1816138 h 2343129"/>
                <a:gd name="connsiteX8-1305" fmla="*/ 571474 w 773881"/>
                <a:gd name="connsiteY8-1306" fmla="*/ 1324013 h 2343129"/>
                <a:gd name="connsiteX9-1307" fmla="*/ 773880 w 773881"/>
                <a:gd name="connsiteY9-1308" fmla="*/ 1142243 h 2343129"/>
                <a:gd name="connsiteX10-1309" fmla="*/ 550837 w 773881"/>
                <a:gd name="connsiteY10-1310" fmla="*/ 986670 h 2343129"/>
                <a:gd name="connsiteX11-1311" fmla="*/ 176186 w 773881"/>
                <a:gd name="connsiteY11-1312" fmla="*/ 535025 h 2343129"/>
                <a:gd name="connsiteX12-1313" fmla="*/ 113480 w 773881"/>
                <a:gd name="connsiteY12-1314" fmla="*/ 38 h 2343129"/>
                <a:gd name="connsiteX13-1315" fmla="*/ 6324 w 773881"/>
                <a:gd name="connsiteY13-1316" fmla="*/ 38 h 2343129"/>
                <a:gd name="connsiteX0-1317" fmla="*/ 6324 w 773881"/>
                <a:gd name="connsiteY0-1318" fmla="*/ 38 h 2343129"/>
                <a:gd name="connsiteX1-1319" fmla="*/ 117449 w 773881"/>
                <a:gd name="connsiteY1-1320" fmla="*/ 606463 h 2343129"/>
                <a:gd name="connsiteX2-1321" fmla="*/ 575442 w 773881"/>
                <a:gd name="connsiteY2-1322" fmla="*/ 1074775 h 2343129"/>
                <a:gd name="connsiteX3-1323" fmla="*/ 579411 w 773881"/>
                <a:gd name="connsiteY3-1324" fmla="*/ 1260512 h 2343129"/>
                <a:gd name="connsiteX4-1325" fmla="*/ 184124 w 773881"/>
                <a:gd name="connsiteY4-1326" fmla="*/ 1626432 h 2343129"/>
                <a:gd name="connsiteX5-1327" fmla="*/ 9499 w 773881"/>
                <a:gd name="connsiteY5-1328" fmla="*/ 2336838 h 2343129"/>
                <a:gd name="connsiteX6-1329" fmla="*/ 113480 w 773881"/>
                <a:gd name="connsiteY6-1330" fmla="*/ 2341600 h 2343129"/>
                <a:gd name="connsiteX7-1331" fmla="*/ 184124 w 773881"/>
                <a:gd name="connsiteY7-1332" fmla="*/ 1816138 h 2343129"/>
                <a:gd name="connsiteX8-1333" fmla="*/ 571474 w 773881"/>
                <a:gd name="connsiteY8-1334" fmla="*/ 1324013 h 2343129"/>
                <a:gd name="connsiteX9-1335" fmla="*/ 773880 w 773881"/>
                <a:gd name="connsiteY9-1336" fmla="*/ 1142243 h 2343129"/>
                <a:gd name="connsiteX10-1337" fmla="*/ 550837 w 773881"/>
                <a:gd name="connsiteY10-1338" fmla="*/ 986670 h 2343129"/>
                <a:gd name="connsiteX11-1339" fmla="*/ 176186 w 773881"/>
                <a:gd name="connsiteY11-1340" fmla="*/ 535025 h 2343129"/>
                <a:gd name="connsiteX12-1341" fmla="*/ 113480 w 773881"/>
                <a:gd name="connsiteY12-1342" fmla="*/ 38 h 2343129"/>
                <a:gd name="connsiteX13-1343" fmla="*/ 6324 w 773881"/>
                <a:gd name="connsiteY13-1344" fmla="*/ 38 h 2343129"/>
                <a:gd name="connsiteX0-1345" fmla="*/ 6324 w 773881"/>
                <a:gd name="connsiteY0-1346" fmla="*/ 38 h 2343129"/>
                <a:gd name="connsiteX1-1347" fmla="*/ 117449 w 773881"/>
                <a:gd name="connsiteY1-1348" fmla="*/ 606463 h 2343129"/>
                <a:gd name="connsiteX2-1349" fmla="*/ 575442 w 773881"/>
                <a:gd name="connsiteY2-1350" fmla="*/ 1074775 h 2343129"/>
                <a:gd name="connsiteX3-1351" fmla="*/ 579411 w 773881"/>
                <a:gd name="connsiteY3-1352" fmla="*/ 1260512 h 2343129"/>
                <a:gd name="connsiteX4-1353" fmla="*/ 184124 w 773881"/>
                <a:gd name="connsiteY4-1354" fmla="*/ 1626432 h 2343129"/>
                <a:gd name="connsiteX5-1355" fmla="*/ 9499 w 773881"/>
                <a:gd name="connsiteY5-1356" fmla="*/ 2336838 h 2343129"/>
                <a:gd name="connsiteX6-1357" fmla="*/ 113480 w 773881"/>
                <a:gd name="connsiteY6-1358" fmla="*/ 2341600 h 2343129"/>
                <a:gd name="connsiteX7-1359" fmla="*/ 184124 w 773881"/>
                <a:gd name="connsiteY7-1360" fmla="*/ 1816138 h 2343129"/>
                <a:gd name="connsiteX8-1361" fmla="*/ 571474 w 773881"/>
                <a:gd name="connsiteY8-1362" fmla="*/ 1324013 h 2343129"/>
                <a:gd name="connsiteX9-1363" fmla="*/ 773880 w 773881"/>
                <a:gd name="connsiteY9-1364" fmla="*/ 1142243 h 2343129"/>
                <a:gd name="connsiteX10-1365" fmla="*/ 550837 w 773881"/>
                <a:gd name="connsiteY10-1366" fmla="*/ 986670 h 2343129"/>
                <a:gd name="connsiteX11-1367" fmla="*/ 176186 w 773881"/>
                <a:gd name="connsiteY11-1368" fmla="*/ 535025 h 2343129"/>
                <a:gd name="connsiteX12-1369" fmla="*/ 113480 w 773881"/>
                <a:gd name="connsiteY12-1370" fmla="*/ 38 h 2343129"/>
                <a:gd name="connsiteX13-1371" fmla="*/ 6324 w 773881"/>
                <a:gd name="connsiteY13-1372" fmla="*/ 38 h 2343129"/>
                <a:gd name="connsiteX0-1373" fmla="*/ 6324 w 690539"/>
                <a:gd name="connsiteY0-1374" fmla="*/ 38 h 2343129"/>
                <a:gd name="connsiteX1-1375" fmla="*/ 117449 w 690539"/>
                <a:gd name="connsiteY1-1376" fmla="*/ 606463 h 2343129"/>
                <a:gd name="connsiteX2-1377" fmla="*/ 575442 w 690539"/>
                <a:gd name="connsiteY2-1378" fmla="*/ 1074775 h 2343129"/>
                <a:gd name="connsiteX3-1379" fmla="*/ 579411 w 690539"/>
                <a:gd name="connsiteY3-1380" fmla="*/ 1260512 h 2343129"/>
                <a:gd name="connsiteX4-1381" fmla="*/ 184124 w 690539"/>
                <a:gd name="connsiteY4-1382" fmla="*/ 1626432 h 2343129"/>
                <a:gd name="connsiteX5-1383" fmla="*/ 9499 w 690539"/>
                <a:gd name="connsiteY5-1384" fmla="*/ 2336838 h 2343129"/>
                <a:gd name="connsiteX6-1385" fmla="*/ 113480 w 690539"/>
                <a:gd name="connsiteY6-1386" fmla="*/ 2341600 h 2343129"/>
                <a:gd name="connsiteX7-1387" fmla="*/ 184124 w 690539"/>
                <a:gd name="connsiteY7-1388" fmla="*/ 1816138 h 2343129"/>
                <a:gd name="connsiteX8-1389" fmla="*/ 571474 w 690539"/>
                <a:gd name="connsiteY8-1390" fmla="*/ 1324013 h 2343129"/>
                <a:gd name="connsiteX9-1391" fmla="*/ 690536 w 690539"/>
                <a:gd name="connsiteY9-1392" fmla="*/ 1144624 h 2343129"/>
                <a:gd name="connsiteX10-1393" fmla="*/ 550837 w 690539"/>
                <a:gd name="connsiteY10-1394" fmla="*/ 986670 h 2343129"/>
                <a:gd name="connsiteX11-1395" fmla="*/ 176186 w 690539"/>
                <a:gd name="connsiteY11-1396" fmla="*/ 535025 h 2343129"/>
                <a:gd name="connsiteX12-1397" fmla="*/ 113480 w 690539"/>
                <a:gd name="connsiteY12-1398" fmla="*/ 38 h 2343129"/>
                <a:gd name="connsiteX13-1399" fmla="*/ 6324 w 690539"/>
                <a:gd name="connsiteY13-1400" fmla="*/ 38 h 2343129"/>
                <a:gd name="connsiteX0-1401" fmla="*/ 6324 w 690541"/>
                <a:gd name="connsiteY0-1402" fmla="*/ 38 h 2343129"/>
                <a:gd name="connsiteX1-1403" fmla="*/ 117449 w 690541"/>
                <a:gd name="connsiteY1-1404" fmla="*/ 606463 h 2343129"/>
                <a:gd name="connsiteX2-1405" fmla="*/ 575442 w 690541"/>
                <a:gd name="connsiteY2-1406" fmla="*/ 1074775 h 2343129"/>
                <a:gd name="connsiteX3-1407" fmla="*/ 579411 w 690541"/>
                <a:gd name="connsiteY3-1408" fmla="*/ 1260512 h 2343129"/>
                <a:gd name="connsiteX4-1409" fmla="*/ 184124 w 690541"/>
                <a:gd name="connsiteY4-1410" fmla="*/ 1626432 h 2343129"/>
                <a:gd name="connsiteX5-1411" fmla="*/ 9499 w 690541"/>
                <a:gd name="connsiteY5-1412" fmla="*/ 2336838 h 2343129"/>
                <a:gd name="connsiteX6-1413" fmla="*/ 113480 w 690541"/>
                <a:gd name="connsiteY6-1414" fmla="*/ 2341600 h 2343129"/>
                <a:gd name="connsiteX7-1415" fmla="*/ 184124 w 690541"/>
                <a:gd name="connsiteY7-1416" fmla="*/ 1816138 h 2343129"/>
                <a:gd name="connsiteX8-1417" fmla="*/ 571474 w 690541"/>
                <a:gd name="connsiteY8-1418" fmla="*/ 1324013 h 2343129"/>
                <a:gd name="connsiteX9-1419" fmla="*/ 690536 w 690541"/>
                <a:gd name="connsiteY9-1420" fmla="*/ 1144624 h 2343129"/>
                <a:gd name="connsiteX10-1421" fmla="*/ 550837 w 690541"/>
                <a:gd name="connsiteY10-1422" fmla="*/ 986670 h 2343129"/>
                <a:gd name="connsiteX11-1423" fmla="*/ 176186 w 690541"/>
                <a:gd name="connsiteY11-1424" fmla="*/ 535025 h 2343129"/>
                <a:gd name="connsiteX12-1425" fmla="*/ 113480 w 690541"/>
                <a:gd name="connsiteY12-1426" fmla="*/ 38 h 2343129"/>
                <a:gd name="connsiteX13-1427" fmla="*/ 6324 w 690541"/>
                <a:gd name="connsiteY13-1428" fmla="*/ 38 h 2343129"/>
                <a:gd name="connsiteX0-1429" fmla="*/ 6324 w 690541"/>
                <a:gd name="connsiteY0-1430" fmla="*/ 38 h 2343129"/>
                <a:gd name="connsiteX1-1431" fmla="*/ 117449 w 690541"/>
                <a:gd name="connsiteY1-1432" fmla="*/ 606463 h 2343129"/>
                <a:gd name="connsiteX2-1433" fmla="*/ 575442 w 690541"/>
                <a:gd name="connsiteY2-1434" fmla="*/ 1074775 h 2343129"/>
                <a:gd name="connsiteX3-1435" fmla="*/ 579411 w 690541"/>
                <a:gd name="connsiteY3-1436" fmla="*/ 1260512 h 2343129"/>
                <a:gd name="connsiteX4-1437" fmla="*/ 184124 w 690541"/>
                <a:gd name="connsiteY4-1438" fmla="*/ 1626432 h 2343129"/>
                <a:gd name="connsiteX5-1439" fmla="*/ 9499 w 690541"/>
                <a:gd name="connsiteY5-1440" fmla="*/ 2336838 h 2343129"/>
                <a:gd name="connsiteX6-1441" fmla="*/ 113480 w 690541"/>
                <a:gd name="connsiteY6-1442" fmla="*/ 2341600 h 2343129"/>
                <a:gd name="connsiteX7-1443" fmla="*/ 184124 w 690541"/>
                <a:gd name="connsiteY7-1444" fmla="*/ 1816138 h 2343129"/>
                <a:gd name="connsiteX8-1445" fmla="*/ 502418 w 690541"/>
                <a:gd name="connsiteY8-1446" fmla="*/ 1388307 h 2343129"/>
                <a:gd name="connsiteX9-1447" fmla="*/ 690536 w 690541"/>
                <a:gd name="connsiteY9-1448" fmla="*/ 1144624 h 2343129"/>
                <a:gd name="connsiteX10-1449" fmla="*/ 550837 w 690541"/>
                <a:gd name="connsiteY10-1450" fmla="*/ 986670 h 2343129"/>
                <a:gd name="connsiteX11-1451" fmla="*/ 176186 w 690541"/>
                <a:gd name="connsiteY11-1452" fmla="*/ 535025 h 2343129"/>
                <a:gd name="connsiteX12-1453" fmla="*/ 113480 w 690541"/>
                <a:gd name="connsiteY12-1454" fmla="*/ 38 h 2343129"/>
                <a:gd name="connsiteX13-1455" fmla="*/ 6324 w 690541"/>
                <a:gd name="connsiteY13-1456" fmla="*/ 38 h 2343129"/>
                <a:gd name="connsiteX0-1457" fmla="*/ 6324 w 690541"/>
                <a:gd name="connsiteY0-1458" fmla="*/ 38 h 2343129"/>
                <a:gd name="connsiteX1-1459" fmla="*/ 117449 w 690541"/>
                <a:gd name="connsiteY1-1460" fmla="*/ 606463 h 2343129"/>
                <a:gd name="connsiteX2-1461" fmla="*/ 575442 w 690541"/>
                <a:gd name="connsiteY2-1462" fmla="*/ 1074775 h 2343129"/>
                <a:gd name="connsiteX3-1463" fmla="*/ 579411 w 690541"/>
                <a:gd name="connsiteY3-1464" fmla="*/ 1260512 h 2343129"/>
                <a:gd name="connsiteX4-1465" fmla="*/ 184124 w 690541"/>
                <a:gd name="connsiteY4-1466" fmla="*/ 1626432 h 2343129"/>
                <a:gd name="connsiteX5-1467" fmla="*/ 9499 w 690541"/>
                <a:gd name="connsiteY5-1468" fmla="*/ 2336838 h 2343129"/>
                <a:gd name="connsiteX6-1469" fmla="*/ 113480 w 690541"/>
                <a:gd name="connsiteY6-1470" fmla="*/ 2341600 h 2343129"/>
                <a:gd name="connsiteX7-1471" fmla="*/ 184124 w 690541"/>
                <a:gd name="connsiteY7-1472" fmla="*/ 1816138 h 2343129"/>
                <a:gd name="connsiteX8-1473" fmla="*/ 502418 w 690541"/>
                <a:gd name="connsiteY8-1474" fmla="*/ 1388307 h 2343129"/>
                <a:gd name="connsiteX9-1475" fmla="*/ 690536 w 690541"/>
                <a:gd name="connsiteY9-1476" fmla="*/ 1144624 h 2343129"/>
                <a:gd name="connsiteX10-1477" fmla="*/ 550837 w 690541"/>
                <a:gd name="connsiteY10-1478" fmla="*/ 986670 h 2343129"/>
                <a:gd name="connsiteX11-1479" fmla="*/ 176186 w 690541"/>
                <a:gd name="connsiteY11-1480" fmla="*/ 535025 h 2343129"/>
                <a:gd name="connsiteX12-1481" fmla="*/ 113480 w 690541"/>
                <a:gd name="connsiteY12-1482" fmla="*/ 38 h 2343129"/>
                <a:gd name="connsiteX13-1483" fmla="*/ 6324 w 690541"/>
                <a:gd name="connsiteY13-1484" fmla="*/ 38 h 2343129"/>
                <a:gd name="connsiteX0-1485" fmla="*/ 6324 w 690541"/>
                <a:gd name="connsiteY0-1486" fmla="*/ 38 h 2343129"/>
                <a:gd name="connsiteX1-1487" fmla="*/ 117449 w 690541"/>
                <a:gd name="connsiteY1-1488" fmla="*/ 606463 h 2343129"/>
                <a:gd name="connsiteX2-1489" fmla="*/ 575442 w 690541"/>
                <a:gd name="connsiteY2-1490" fmla="*/ 1074775 h 2343129"/>
                <a:gd name="connsiteX3-1491" fmla="*/ 579411 w 690541"/>
                <a:gd name="connsiteY3-1492" fmla="*/ 1260512 h 2343129"/>
                <a:gd name="connsiteX4-1493" fmla="*/ 184124 w 690541"/>
                <a:gd name="connsiteY4-1494" fmla="*/ 1626432 h 2343129"/>
                <a:gd name="connsiteX5-1495" fmla="*/ 9499 w 690541"/>
                <a:gd name="connsiteY5-1496" fmla="*/ 2336838 h 2343129"/>
                <a:gd name="connsiteX6-1497" fmla="*/ 113480 w 690541"/>
                <a:gd name="connsiteY6-1498" fmla="*/ 2341600 h 2343129"/>
                <a:gd name="connsiteX7-1499" fmla="*/ 184124 w 690541"/>
                <a:gd name="connsiteY7-1500" fmla="*/ 1816138 h 2343129"/>
                <a:gd name="connsiteX8-1501" fmla="*/ 502418 w 690541"/>
                <a:gd name="connsiteY8-1502" fmla="*/ 1388307 h 2343129"/>
                <a:gd name="connsiteX9-1503" fmla="*/ 690536 w 690541"/>
                <a:gd name="connsiteY9-1504" fmla="*/ 1144624 h 2343129"/>
                <a:gd name="connsiteX10-1505" fmla="*/ 550837 w 690541"/>
                <a:gd name="connsiteY10-1506" fmla="*/ 986670 h 2343129"/>
                <a:gd name="connsiteX11-1507" fmla="*/ 176186 w 690541"/>
                <a:gd name="connsiteY11-1508" fmla="*/ 535025 h 2343129"/>
                <a:gd name="connsiteX12-1509" fmla="*/ 113480 w 690541"/>
                <a:gd name="connsiteY12-1510" fmla="*/ 38 h 2343129"/>
                <a:gd name="connsiteX13-1511" fmla="*/ 6324 w 690541"/>
                <a:gd name="connsiteY13-1512" fmla="*/ 38 h 2343129"/>
                <a:gd name="connsiteX0-1513" fmla="*/ 6324 w 690541"/>
                <a:gd name="connsiteY0-1514" fmla="*/ 38 h 2343129"/>
                <a:gd name="connsiteX1-1515" fmla="*/ 117449 w 690541"/>
                <a:gd name="connsiteY1-1516" fmla="*/ 606463 h 2343129"/>
                <a:gd name="connsiteX2-1517" fmla="*/ 575442 w 690541"/>
                <a:gd name="connsiteY2-1518" fmla="*/ 1074775 h 2343129"/>
                <a:gd name="connsiteX3-1519" fmla="*/ 579411 w 690541"/>
                <a:gd name="connsiteY3-1520" fmla="*/ 1260512 h 2343129"/>
                <a:gd name="connsiteX4-1521" fmla="*/ 184124 w 690541"/>
                <a:gd name="connsiteY4-1522" fmla="*/ 1626432 h 2343129"/>
                <a:gd name="connsiteX5-1523" fmla="*/ 9499 w 690541"/>
                <a:gd name="connsiteY5-1524" fmla="*/ 2336838 h 2343129"/>
                <a:gd name="connsiteX6-1525" fmla="*/ 113480 w 690541"/>
                <a:gd name="connsiteY6-1526" fmla="*/ 2341600 h 2343129"/>
                <a:gd name="connsiteX7-1527" fmla="*/ 184124 w 690541"/>
                <a:gd name="connsiteY7-1528" fmla="*/ 1816138 h 2343129"/>
                <a:gd name="connsiteX8-1529" fmla="*/ 502418 w 690541"/>
                <a:gd name="connsiteY8-1530" fmla="*/ 1388307 h 2343129"/>
                <a:gd name="connsiteX9-1531" fmla="*/ 690536 w 690541"/>
                <a:gd name="connsiteY9-1532" fmla="*/ 1144624 h 2343129"/>
                <a:gd name="connsiteX10-1533" fmla="*/ 550837 w 690541"/>
                <a:gd name="connsiteY10-1534" fmla="*/ 986670 h 2343129"/>
                <a:gd name="connsiteX11-1535" fmla="*/ 176186 w 690541"/>
                <a:gd name="connsiteY11-1536" fmla="*/ 535025 h 2343129"/>
                <a:gd name="connsiteX12-1537" fmla="*/ 113480 w 690541"/>
                <a:gd name="connsiteY12-1538" fmla="*/ 38 h 2343129"/>
                <a:gd name="connsiteX13-1539" fmla="*/ 6324 w 690541"/>
                <a:gd name="connsiteY13-1540" fmla="*/ 38 h 2343129"/>
                <a:gd name="connsiteX0-1541" fmla="*/ 6324 w 690541"/>
                <a:gd name="connsiteY0-1542" fmla="*/ 38 h 2343129"/>
                <a:gd name="connsiteX1-1543" fmla="*/ 117449 w 690541"/>
                <a:gd name="connsiteY1-1544" fmla="*/ 606463 h 2343129"/>
                <a:gd name="connsiteX2-1545" fmla="*/ 575442 w 690541"/>
                <a:gd name="connsiteY2-1546" fmla="*/ 1074775 h 2343129"/>
                <a:gd name="connsiteX3-1547" fmla="*/ 579411 w 690541"/>
                <a:gd name="connsiteY3-1548" fmla="*/ 1260512 h 2343129"/>
                <a:gd name="connsiteX4-1549" fmla="*/ 184124 w 690541"/>
                <a:gd name="connsiteY4-1550" fmla="*/ 1626432 h 2343129"/>
                <a:gd name="connsiteX5-1551" fmla="*/ 9499 w 690541"/>
                <a:gd name="connsiteY5-1552" fmla="*/ 2336838 h 2343129"/>
                <a:gd name="connsiteX6-1553" fmla="*/ 113480 w 690541"/>
                <a:gd name="connsiteY6-1554" fmla="*/ 2341600 h 2343129"/>
                <a:gd name="connsiteX7-1555" fmla="*/ 148405 w 690541"/>
                <a:gd name="connsiteY7-1556" fmla="*/ 1806613 h 2343129"/>
                <a:gd name="connsiteX8-1557" fmla="*/ 502418 w 690541"/>
                <a:gd name="connsiteY8-1558" fmla="*/ 1388307 h 2343129"/>
                <a:gd name="connsiteX9-1559" fmla="*/ 690536 w 690541"/>
                <a:gd name="connsiteY9-1560" fmla="*/ 1144624 h 2343129"/>
                <a:gd name="connsiteX10-1561" fmla="*/ 550837 w 690541"/>
                <a:gd name="connsiteY10-1562" fmla="*/ 986670 h 2343129"/>
                <a:gd name="connsiteX11-1563" fmla="*/ 176186 w 690541"/>
                <a:gd name="connsiteY11-1564" fmla="*/ 535025 h 2343129"/>
                <a:gd name="connsiteX12-1565" fmla="*/ 113480 w 690541"/>
                <a:gd name="connsiteY12-1566" fmla="*/ 38 h 2343129"/>
                <a:gd name="connsiteX13-1567" fmla="*/ 6324 w 690541"/>
                <a:gd name="connsiteY13-1568" fmla="*/ 38 h 2343129"/>
                <a:gd name="connsiteX0-1569" fmla="*/ 6324 w 690541"/>
                <a:gd name="connsiteY0-1570" fmla="*/ 38 h 2343129"/>
                <a:gd name="connsiteX1-1571" fmla="*/ 117449 w 690541"/>
                <a:gd name="connsiteY1-1572" fmla="*/ 606463 h 2343129"/>
                <a:gd name="connsiteX2-1573" fmla="*/ 575442 w 690541"/>
                <a:gd name="connsiteY2-1574" fmla="*/ 1074775 h 2343129"/>
                <a:gd name="connsiteX3-1575" fmla="*/ 579411 w 690541"/>
                <a:gd name="connsiteY3-1576" fmla="*/ 1260512 h 2343129"/>
                <a:gd name="connsiteX4-1577" fmla="*/ 184124 w 690541"/>
                <a:gd name="connsiteY4-1578" fmla="*/ 1626432 h 2343129"/>
                <a:gd name="connsiteX5-1579" fmla="*/ 9499 w 690541"/>
                <a:gd name="connsiteY5-1580" fmla="*/ 2336838 h 2343129"/>
                <a:gd name="connsiteX6-1581" fmla="*/ 113480 w 690541"/>
                <a:gd name="connsiteY6-1582" fmla="*/ 2341600 h 2343129"/>
                <a:gd name="connsiteX7-1583" fmla="*/ 174599 w 690541"/>
                <a:gd name="connsiteY7-1584" fmla="*/ 1813757 h 2343129"/>
                <a:gd name="connsiteX8-1585" fmla="*/ 502418 w 690541"/>
                <a:gd name="connsiteY8-1586" fmla="*/ 1388307 h 2343129"/>
                <a:gd name="connsiteX9-1587" fmla="*/ 690536 w 690541"/>
                <a:gd name="connsiteY9-1588" fmla="*/ 1144624 h 2343129"/>
                <a:gd name="connsiteX10-1589" fmla="*/ 550837 w 690541"/>
                <a:gd name="connsiteY10-1590" fmla="*/ 986670 h 2343129"/>
                <a:gd name="connsiteX11-1591" fmla="*/ 176186 w 690541"/>
                <a:gd name="connsiteY11-1592" fmla="*/ 535025 h 2343129"/>
                <a:gd name="connsiteX12-1593" fmla="*/ 113480 w 690541"/>
                <a:gd name="connsiteY12-1594" fmla="*/ 38 h 2343129"/>
                <a:gd name="connsiteX13-1595" fmla="*/ 6324 w 690541"/>
                <a:gd name="connsiteY13-1596" fmla="*/ 38 h 2343129"/>
                <a:gd name="connsiteX0-1597" fmla="*/ 6324 w 690541"/>
                <a:gd name="connsiteY0-1598" fmla="*/ 38 h 2343129"/>
                <a:gd name="connsiteX1-1599" fmla="*/ 117449 w 690541"/>
                <a:gd name="connsiteY1-1600" fmla="*/ 606463 h 2343129"/>
                <a:gd name="connsiteX2-1601" fmla="*/ 575442 w 690541"/>
                <a:gd name="connsiteY2-1602" fmla="*/ 1074775 h 2343129"/>
                <a:gd name="connsiteX3-1603" fmla="*/ 579411 w 690541"/>
                <a:gd name="connsiteY3-1604" fmla="*/ 1260512 h 2343129"/>
                <a:gd name="connsiteX4-1605" fmla="*/ 184124 w 690541"/>
                <a:gd name="connsiteY4-1606" fmla="*/ 1626432 h 2343129"/>
                <a:gd name="connsiteX5-1607" fmla="*/ 9499 w 690541"/>
                <a:gd name="connsiteY5-1608" fmla="*/ 2336838 h 2343129"/>
                <a:gd name="connsiteX6-1609" fmla="*/ 113480 w 690541"/>
                <a:gd name="connsiteY6-1610" fmla="*/ 2341600 h 2343129"/>
                <a:gd name="connsiteX7-1611" fmla="*/ 174599 w 690541"/>
                <a:gd name="connsiteY7-1612" fmla="*/ 1813757 h 2343129"/>
                <a:gd name="connsiteX8-1613" fmla="*/ 502418 w 690541"/>
                <a:gd name="connsiteY8-1614" fmla="*/ 1388307 h 2343129"/>
                <a:gd name="connsiteX9-1615" fmla="*/ 690536 w 690541"/>
                <a:gd name="connsiteY9-1616" fmla="*/ 1144624 h 2343129"/>
                <a:gd name="connsiteX10-1617" fmla="*/ 550837 w 690541"/>
                <a:gd name="connsiteY10-1618" fmla="*/ 986670 h 2343129"/>
                <a:gd name="connsiteX11-1619" fmla="*/ 176186 w 690541"/>
                <a:gd name="connsiteY11-1620" fmla="*/ 535025 h 2343129"/>
                <a:gd name="connsiteX12-1621" fmla="*/ 113480 w 690541"/>
                <a:gd name="connsiteY12-1622" fmla="*/ 38 h 2343129"/>
                <a:gd name="connsiteX13-1623" fmla="*/ 6324 w 690541"/>
                <a:gd name="connsiteY13-1624" fmla="*/ 38 h 2343129"/>
                <a:gd name="connsiteX0-1625" fmla="*/ 6324 w 690541"/>
                <a:gd name="connsiteY0-1626" fmla="*/ 38 h 2343129"/>
                <a:gd name="connsiteX1-1627" fmla="*/ 117449 w 690541"/>
                <a:gd name="connsiteY1-1628" fmla="*/ 606463 h 2343129"/>
                <a:gd name="connsiteX2-1629" fmla="*/ 575442 w 690541"/>
                <a:gd name="connsiteY2-1630" fmla="*/ 1074775 h 2343129"/>
                <a:gd name="connsiteX3-1631" fmla="*/ 579411 w 690541"/>
                <a:gd name="connsiteY3-1632" fmla="*/ 1260512 h 2343129"/>
                <a:gd name="connsiteX4-1633" fmla="*/ 184124 w 690541"/>
                <a:gd name="connsiteY4-1634" fmla="*/ 1626432 h 2343129"/>
                <a:gd name="connsiteX5-1635" fmla="*/ 9499 w 690541"/>
                <a:gd name="connsiteY5-1636" fmla="*/ 2336838 h 2343129"/>
                <a:gd name="connsiteX6-1637" fmla="*/ 113480 w 690541"/>
                <a:gd name="connsiteY6-1638" fmla="*/ 2341600 h 2343129"/>
                <a:gd name="connsiteX7-1639" fmla="*/ 174599 w 690541"/>
                <a:gd name="connsiteY7-1640" fmla="*/ 1813757 h 2343129"/>
                <a:gd name="connsiteX8-1641" fmla="*/ 502418 w 690541"/>
                <a:gd name="connsiteY8-1642" fmla="*/ 1388307 h 2343129"/>
                <a:gd name="connsiteX9-1643" fmla="*/ 690536 w 690541"/>
                <a:gd name="connsiteY9-1644" fmla="*/ 1144624 h 2343129"/>
                <a:gd name="connsiteX10-1645" fmla="*/ 550837 w 690541"/>
                <a:gd name="connsiteY10-1646" fmla="*/ 986670 h 2343129"/>
                <a:gd name="connsiteX11-1647" fmla="*/ 176186 w 690541"/>
                <a:gd name="connsiteY11-1648" fmla="*/ 535025 h 2343129"/>
                <a:gd name="connsiteX12-1649" fmla="*/ 113480 w 690541"/>
                <a:gd name="connsiteY12-1650" fmla="*/ 38 h 2343129"/>
                <a:gd name="connsiteX13-1651" fmla="*/ 6324 w 690541"/>
                <a:gd name="connsiteY13-1652" fmla="*/ 38 h 2343129"/>
                <a:gd name="connsiteX0-1653" fmla="*/ 6324 w 690541"/>
                <a:gd name="connsiteY0-1654" fmla="*/ 38 h 2343129"/>
                <a:gd name="connsiteX1-1655" fmla="*/ 117449 w 690541"/>
                <a:gd name="connsiteY1-1656" fmla="*/ 606463 h 2343129"/>
                <a:gd name="connsiteX2-1657" fmla="*/ 575442 w 690541"/>
                <a:gd name="connsiteY2-1658" fmla="*/ 1074775 h 2343129"/>
                <a:gd name="connsiteX3-1659" fmla="*/ 579411 w 690541"/>
                <a:gd name="connsiteY3-1660" fmla="*/ 1260512 h 2343129"/>
                <a:gd name="connsiteX4-1661" fmla="*/ 184124 w 690541"/>
                <a:gd name="connsiteY4-1662" fmla="*/ 1626432 h 2343129"/>
                <a:gd name="connsiteX5-1663" fmla="*/ 9499 w 690541"/>
                <a:gd name="connsiteY5-1664" fmla="*/ 2336838 h 2343129"/>
                <a:gd name="connsiteX6-1665" fmla="*/ 113480 w 690541"/>
                <a:gd name="connsiteY6-1666" fmla="*/ 2341600 h 2343129"/>
                <a:gd name="connsiteX7-1667" fmla="*/ 174599 w 690541"/>
                <a:gd name="connsiteY7-1668" fmla="*/ 1813757 h 2343129"/>
                <a:gd name="connsiteX8-1669" fmla="*/ 502418 w 690541"/>
                <a:gd name="connsiteY8-1670" fmla="*/ 1388307 h 2343129"/>
                <a:gd name="connsiteX9-1671" fmla="*/ 690536 w 690541"/>
                <a:gd name="connsiteY9-1672" fmla="*/ 1144624 h 2343129"/>
                <a:gd name="connsiteX10-1673" fmla="*/ 550837 w 690541"/>
                <a:gd name="connsiteY10-1674" fmla="*/ 986670 h 2343129"/>
                <a:gd name="connsiteX11-1675" fmla="*/ 176186 w 690541"/>
                <a:gd name="connsiteY11-1676" fmla="*/ 535025 h 2343129"/>
                <a:gd name="connsiteX12-1677" fmla="*/ 113480 w 690541"/>
                <a:gd name="connsiteY12-1678" fmla="*/ 38 h 2343129"/>
                <a:gd name="connsiteX13-1679" fmla="*/ 6324 w 690541"/>
                <a:gd name="connsiteY13-1680" fmla="*/ 38 h 2343129"/>
                <a:gd name="connsiteX0-1681" fmla="*/ 6324 w 690541"/>
                <a:gd name="connsiteY0-1682" fmla="*/ 38 h 2343129"/>
                <a:gd name="connsiteX1-1683" fmla="*/ 117449 w 690541"/>
                <a:gd name="connsiteY1-1684" fmla="*/ 606463 h 2343129"/>
                <a:gd name="connsiteX2-1685" fmla="*/ 575442 w 690541"/>
                <a:gd name="connsiteY2-1686" fmla="*/ 1074775 h 2343129"/>
                <a:gd name="connsiteX3-1687" fmla="*/ 579411 w 690541"/>
                <a:gd name="connsiteY3-1688" fmla="*/ 1260512 h 2343129"/>
                <a:gd name="connsiteX4-1689" fmla="*/ 184124 w 690541"/>
                <a:gd name="connsiteY4-1690" fmla="*/ 1626432 h 2343129"/>
                <a:gd name="connsiteX5-1691" fmla="*/ 9499 w 690541"/>
                <a:gd name="connsiteY5-1692" fmla="*/ 2336838 h 2343129"/>
                <a:gd name="connsiteX6-1693" fmla="*/ 113480 w 690541"/>
                <a:gd name="connsiteY6-1694" fmla="*/ 2341600 h 2343129"/>
                <a:gd name="connsiteX7-1695" fmla="*/ 174599 w 690541"/>
                <a:gd name="connsiteY7-1696" fmla="*/ 1813757 h 2343129"/>
                <a:gd name="connsiteX8-1697" fmla="*/ 502418 w 690541"/>
                <a:gd name="connsiteY8-1698" fmla="*/ 1388307 h 2343129"/>
                <a:gd name="connsiteX9-1699" fmla="*/ 690536 w 690541"/>
                <a:gd name="connsiteY9-1700" fmla="*/ 1144624 h 2343129"/>
                <a:gd name="connsiteX10-1701" fmla="*/ 550837 w 690541"/>
                <a:gd name="connsiteY10-1702" fmla="*/ 986670 h 2343129"/>
                <a:gd name="connsiteX11-1703" fmla="*/ 176186 w 690541"/>
                <a:gd name="connsiteY11-1704" fmla="*/ 535025 h 2343129"/>
                <a:gd name="connsiteX12-1705" fmla="*/ 113480 w 690541"/>
                <a:gd name="connsiteY12-1706" fmla="*/ 38 h 2343129"/>
                <a:gd name="connsiteX13-1707" fmla="*/ 6324 w 690541"/>
                <a:gd name="connsiteY13-1708" fmla="*/ 38 h 2343129"/>
                <a:gd name="connsiteX0-1709" fmla="*/ 6324 w 690541"/>
                <a:gd name="connsiteY0-1710" fmla="*/ 38 h 2343129"/>
                <a:gd name="connsiteX1-1711" fmla="*/ 117449 w 690541"/>
                <a:gd name="connsiteY1-1712" fmla="*/ 606463 h 2343129"/>
                <a:gd name="connsiteX2-1713" fmla="*/ 575442 w 690541"/>
                <a:gd name="connsiteY2-1714" fmla="*/ 1074775 h 2343129"/>
                <a:gd name="connsiteX3-1715" fmla="*/ 579411 w 690541"/>
                <a:gd name="connsiteY3-1716" fmla="*/ 1260512 h 2343129"/>
                <a:gd name="connsiteX4-1717" fmla="*/ 184124 w 690541"/>
                <a:gd name="connsiteY4-1718" fmla="*/ 1626432 h 2343129"/>
                <a:gd name="connsiteX5-1719" fmla="*/ 9499 w 690541"/>
                <a:gd name="connsiteY5-1720" fmla="*/ 2336838 h 2343129"/>
                <a:gd name="connsiteX6-1721" fmla="*/ 113480 w 690541"/>
                <a:gd name="connsiteY6-1722" fmla="*/ 2341600 h 2343129"/>
                <a:gd name="connsiteX7-1723" fmla="*/ 174599 w 690541"/>
                <a:gd name="connsiteY7-1724" fmla="*/ 1813757 h 2343129"/>
                <a:gd name="connsiteX8-1725" fmla="*/ 511943 w 690541"/>
                <a:gd name="connsiteY8-1726" fmla="*/ 1343063 h 2343129"/>
                <a:gd name="connsiteX9-1727" fmla="*/ 690536 w 690541"/>
                <a:gd name="connsiteY9-1728" fmla="*/ 1144624 h 2343129"/>
                <a:gd name="connsiteX10-1729" fmla="*/ 550837 w 690541"/>
                <a:gd name="connsiteY10-1730" fmla="*/ 986670 h 2343129"/>
                <a:gd name="connsiteX11-1731" fmla="*/ 176186 w 690541"/>
                <a:gd name="connsiteY11-1732" fmla="*/ 535025 h 2343129"/>
                <a:gd name="connsiteX12-1733" fmla="*/ 113480 w 690541"/>
                <a:gd name="connsiteY12-1734" fmla="*/ 38 h 2343129"/>
                <a:gd name="connsiteX13-1735" fmla="*/ 6324 w 690541"/>
                <a:gd name="connsiteY13-1736" fmla="*/ 38 h 2343129"/>
                <a:gd name="connsiteX0-1737" fmla="*/ 6324 w 690541"/>
                <a:gd name="connsiteY0-1738" fmla="*/ 38 h 2343129"/>
                <a:gd name="connsiteX1-1739" fmla="*/ 117449 w 690541"/>
                <a:gd name="connsiteY1-1740" fmla="*/ 606463 h 2343129"/>
                <a:gd name="connsiteX2-1741" fmla="*/ 575442 w 690541"/>
                <a:gd name="connsiteY2-1742" fmla="*/ 1074775 h 2343129"/>
                <a:gd name="connsiteX3-1743" fmla="*/ 579411 w 690541"/>
                <a:gd name="connsiteY3-1744" fmla="*/ 1260512 h 2343129"/>
                <a:gd name="connsiteX4-1745" fmla="*/ 184124 w 690541"/>
                <a:gd name="connsiteY4-1746" fmla="*/ 1626432 h 2343129"/>
                <a:gd name="connsiteX5-1747" fmla="*/ 9499 w 690541"/>
                <a:gd name="connsiteY5-1748" fmla="*/ 2336838 h 2343129"/>
                <a:gd name="connsiteX6-1749" fmla="*/ 113480 w 690541"/>
                <a:gd name="connsiteY6-1750" fmla="*/ 2341600 h 2343129"/>
                <a:gd name="connsiteX7-1751" fmla="*/ 174599 w 690541"/>
                <a:gd name="connsiteY7-1752" fmla="*/ 1813757 h 2343129"/>
                <a:gd name="connsiteX8-1753" fmla="*/ 516706 w 690541"/>
                <a:gd name="connsiteY8-1754" fmla="*/ 1376400 h 2343129"/>
                <a:gd name="connsiteX9-1755" fmla="*/ 690536 w 690541"/>
                <a:gd name="connsiteY9-1756" fmla="*/ 1144624 h 2343129"/>
                <a:gd name="connsiteX10-1757" fmla="*/ 550837 w 690541"/>
                <a:gd name="connsiteY10-1758" fmla="*/ 986670 h 2343129"/>
                <a:gd name="connsiteX11-1759" fmla="*/ 176186 w 690541"/>
                <a:gd name="connsiteY11-1760" fmla="*/ 535025 h 2343129"/>
                <a:gd name="connsiteX12-1761" fmla="*/ 113480 w 690541"/>
                <a:gd name="connsiteY12-1762" fmla="*/ 38 h 2343129"/>
                <a:gd name="connsiteX13-1763" fmla="*/ 6324 w 690541"/>
                <a:gd name="connsiteY13-1764" fmla="*/ 38 h 2343129"/>
                <a:gd name="connsiteX0-1765" fmla="*/ 6324 w 690541"/>
                <a:gd name="connsiteY0-1766" fmla="*/ 38 h 2343129"/>
                <a:gd name="connsiteX1-1767" fmla="*/ 117449 w 690541"/>
                <a:gd name="connsiteY1-1768" fmla="*/ 606463 h 2343129"/>
                <a:gd name="connsiteX2-1769" fmla="*/ 575442 w 690541"/>
                <a:gd name="connsiteY2-1770" fmla="*/ 1074775 h 2343129"/>
                <a:gd name="connsiteX3-1771" fmla="*/ 579411 w 690541"/>
                <a:gd name="connsiteY3-1772" fmla="*/ 1260512 h 2343129"/>
                <a:gd name="connsiteX4-1773" fmla="*/ 184124 w 690541"/>
                <a:gd name="connsiteY4-1774" fmla="*/ 1626432 h 2343129"/>
                <a:gd name="connsiteX5-1775" fmla="*/ 9499 w 690541"/>
                <a:gd name="connsiteY5-1776" fmla="*/ 2336838 h 2343129"/>
                <a:gd name="connsiteX6-1777" fmla="*/ 113480 w 690541"/>
                <a:gd name="connsiteY6-1778" fmla="*/ 2341600 h 2343129"/>
                <a:gd name="connsiteX7-1779" fmla="*/ 174599 w 690541"/>
                <a:gd name="connsiteY7-1780" fmla="*/ 1813757 h 2343129"/>
                <a:gd name="connsiteX8-1781" fmla="*/ 516706 w 690541"/>
                <a:gd name="connsiteY8-1782" fmla="*/ 1376400 h 2343129"/>
                <a:gd name="connsiteX9-1783" fmla="*/ 690536 w 690541"/>
                <a:gd name="connsiteY9-1784" fmla="*/ 1144624 h 2343129"/>
                <a:gd name="connsiteX10-1785" fmla="*/ 550837 w 690541"/>
                <a:gd name="connsiteY10-1786" fmla="*/ 986670 h 2343129"/>
                <a:gd name="connsiteX11-1787" fmla="*/ 176186 w 690541"/>
                <a:gd name="connsiteY11-1788" fmla="*/ 535025 h 2343129"/>
                <a:gd name="connsiteX12-1789" fmla="*/ 113480 w 690541"/>
                <a:gd name="connsiteY12-1790" fmla="*/ 38 h 2343129"/>
                <a:gd name="connsiteX13-1791" fmla="*/ 6324 w 690541"/>
                <a:gd name="connsiteY13-1792" fmla="*/ 38 h 2343129"/>
                <a:gd name="connsiteX0-1793" fmla="*/ 6324 w 690541"/>
                <a:gd name="connsiteY0-1794" fmla="*/ 38 h 2343129"/>
                <a:gd name="connsiteX1-1795" fmla="*/ 117449 w 690541"/>
                <a:gd name="connsiteY1-1796" fmla="*/ 606463 h 2343129"/>
                <a:gd name="connsiteX2-1797" fmla="*/ 575442 w 690541"/>
                <a:gd name="connsiteY2-1798" fmla="*/ 1074775 h 2343129"/>
                <a:gd name="connsiteX3-1799" fmla="*/ 579411 w 690541"/>
                <a:gd name="connsiteY3-1800" fmla="*/ 1260512 h 2343129"/>
                <a:gd name="connsiteX4-1801" fmla="*/ 184124 w 690541"/>
                <a:gd name="connsiteY4-1802" fmla="*/ 1626432 h 2343129"/>
                <a:gd name="connsiteX5-1803" fmla="*/ 9499 w 690541"/>
                <a:gd name="connsiteY5-1804" fmla="*/ 2336838 h 2343129"/>
                <a:gd name="connsiteX6-1805" fmla="*/ 113480 w 690541"/>
                <a:gd name="connsiteY6-1806" fmla="*/ 2341600 h 2343129"/>
                <a:gd name="connsiteX7-1807" fmla="*/ 174599 w 690541"/>
                <a:gd name="connsiteY7-1808" fmla="*/ 1813757 h 2343129"/>
                <a:gd name="connsiteX8-1809" fmla="*/ 516706 w 690541"/>
                <a:gd name="connsiteY8-1810" fmla="*/ 1376400 h 2343129"/>
                <a:gd name="connsiteX9-1811" fmla="*/ 690536 w 690541"/>
                <a:gd name="connsiteY9-1812" fmla="*/ 1144624 h 2343129"/>
                <a:gd name="connsiteX10-1813" fmla="*/ 550837 w 690541"/>
                <a:gd name="connsiteY10-1814" fmla="*/ 986670 h 2343129"/>
                <a:gd name="connsiteX11-1815" fmla="*/ 176186 w 690541"/>
                <a:gd name="connsiteY11-1816" fmla="*/ 535025 h 2343129"/>
                <a:gd name="connsiteX12-1817" fmla="*/ 113480 w 690541"/>
                <a:gd name="connsiteY12-1818" fmla="*/ 38 h 2343129"/>
                <a:gd name="connsiteX13-1819" fmla="*/ 6324 w 690541"/>
                <a:gd name="connsiteY13-1820" fmla="*/ 38 h 2343129"/>
                <a:gd name="connsiteX0-1821" fmla="*/ 5435 w 689652"/>
                <a:gd name="connsiteY0-1822" fmla="*/ 38 h 2343129"/>
                <a:gd name="connsiteX1-1823" fmla="*/ 116560 w 689652"/>
                <a:gd name="connsiteY1-1824" fmla="*/ 606463 h 2343129"/>
                <a:gd name="connsiteX2-1825" fmla="*/ 503116 w 689652"/>
                <a:gd name="connsiteY2-1826" fmla="*/ 1017625 h 2343129"/>
                <a:gd name="connsiteX3-1827" fmla="*/ 578522 w 689652"/>
                <a:gd name="connsiteY3-1828" fmla="*/ 1260512 h 2343129"/>
                <a:gd name="connsiteX4-1829" fmla="*/ 183235 w 689652"/>
                <a:gd name="connsiteY4-1830" fmla="*/ 1626432 h 2343129"/>
                <a:gd name="connsiteX5-1831" fmla="*/ 8610 w 689652"/>
                <a:gd name="connsiteY5-1832" fmla="*/ 2336838 h 2343129"/>
                <a:gd name="connsiteX6-1833" fmla="*/ 112591 w 689652"/>
                <a:gd name="connsiteY6-1834" fmla="*/ 2341600 h 2343129"/>
                <a:gd name="connsiteX7-1835" fmla="*/ 173710 w 689652"/>
                <a:gd name="connsiteY7-1836" fmla="*/ 1813757 h 2343129"/>
                <a:gd name="connsiteX8-1837" fmla="*/ 515817 w 689652"/>
                <a:gd name="connsiteY8-1838" fmla="*/ 1376400 h 2343129"/>
                <a:gd name="connsiteX9-1839" fmla="*/ 689647 w 689652"/>
                <a:gd name="connsiteY9-1840" fmla="*/ 1144624 h 2343129"/>
                <a:gd name="connsiteX10-1841" fmla="*/ 549948 w 689652"/>
                <a:gd name="connsiteY10-1842" fmla="*/ 986670 h 2343129"/>
                <a:gd name="connsiteX11-1843" fmla="*/ 175297 w 689652"/>
                <a:gd name="connsiteY11-1844" fmla="*/ 535025 h 2343129"/>
                <a:gd name="connsiteX12-1845" fmla="*/ 112591 w 689652"/>
                <a:gd name="connsiteY12-1846" fmla="*/ 38 h 2343129"/>
                <a:gd name="connsiteX13-1847" fmla="*/ 5435 w 689652"/>
                <a:gd name="connsiteY13-1848" fmla="*/ 38 h 2343129"/>
                <a:gd name="connsiteX0-1849" fmla="*/ 5435 w 689652"/>
                <a:gd name="connsiteY0-1850" fmla="*/ 38 h 2343129"/>
                <a:gd name="connsiteX1-1851" fmla="*/ 116560 w 689652"/>
                <a:gd name="connsiteY1-1852" fmla="*/ 606463 h 2343129"/>
                <a:gd name="connsiteX2-1853" fmla="*/ 503116 w 689652"/>
                <a:gd name="connsiteY2-1854" fmla="*/ 1017625 h 2343129"/>
                <a:gd name="connsiteX3-1855" fmla="*/ 578522 w 689652"/>
                <a:gd name="connsiteY3-1856" fmla="*/ 1260512 h 2343129"/>
                <a:gd name="connsiteX4-1857" fmla="*/ 183235 w 689652"/>
                <a:gd name="connsiteY4-1858" fmla="*/ 1626432 h 2343129"/>
                <a:gd name="connsiteX5-1859" fmla="*/ 8610 w 689652"/>
                <a:gd name="connsiteY5-1860" fmla="*/ 2336838 h 2343129"/>
                <a:gd name="connsiteX6-1861" fmla="*/ 112591 w 689652"/>
                <a:gd name="connsiteY6-1862" fmla="*/ 2341600 h 2343129"/>
                <a:gd name="connsiteX7-1863" fmla="*/ 173710 w 689652"/>
                <a:gd name="connsiteY7-1864" fmla="*/ 1813757 h 2343129"/>
                <a:gd name="connsiteX8-1865" fmla="*/ 515817 w 689652"/>
                <a:gd name="connsiteY8-1866" fmla="*/ 1376400 h 2343129"/>
                <a:gd name="connsiteX9-1867" fmla="*/ 689647 w 689652"/>
                <a:gd name="connsiteY9-1868" fmla="*/ 1144624 h 2343129"/>
                <a:gd name="connsiteX10-1869" fmla="*/ 549948 w 689652"/>
                <a:gd name="connsiteY10-1870" fmla="*/ 986670 h 2343129"/>
                <a:gd name="connsiteX11-1871" fmla="*/ 175297 w 689652"/>
                <a:gd name="connsiteY11-1872" fmla="*/ 535025 h 2343129"/>
                <a:gd name="connsiteX12-1873" fmla="*/ 112591 w 689652"/>
                <a:gd name="connsiteY12-1874" fmla="*/ 38 h 2343129"/>
                <a:gd name="connsiteX13-1875" fmla="*/ 5435 w 689652"/>
                <a:gd name="connsiteY13-1876" fmla="*/ 38 h 2343129"/>
                <a:gd name="connsiteX0-1877" fmla="*/ 6032 w 690249"/>
                <a:gd name="connsiteY0-1878" fmla="*/ 38 h 2343129"/>
                <a:gd name="connsiteX1-1879" fmla="*/ 117157 w 690249"/>
                <a:gd name="connsiteY1-1880" fmla="*/ 606463 h 2343129"/>
                <a:gd name="connsiteX2-1881" fmla="*/ 553720 w 690249"/>
                <a:gd name="connsiteY2-1882" fmla="*/ 1060487 h 2343129"/>
                <a:gd name="connsiteX3-1883" fmla="*/ 579119 w 690249"/>
                <a:gd name="connsiteY3-1884" fmla="*/ 1260512 h 2343129"/>
                <a:gd name="connsiteX4-1885" fmla="*/ 183832 w 690249"/>
                <a:gd name="connsiteY4-1886" fmla="*/ 1626432 h 2343129"/>
                <a:gd name="connsiteX5-1887" fmla="*/ 9207 w 690249"/>
                <a:gd name="connsiteY5-1888" fmla="*/ 2336838 h 2343129"/>
                <a:gd name="connsiteX6-1889" fmla="*/ 113188 w 690249"/>
                <a:gd name="connsiteY6-1890" fmla="*/ 2341600 h 2343129"/>
                <a:gd name="connsiteX7-1891" fmla="*/ 174307 w 690249"/>
                <a:gd name="connsiteY7-1892" fmla="*/ 1813757 h 2343129"/>
                <a:gd name="connsiteX8-1893" fmla="*/ 516414 w 690249"/>
                <a:gd name="connsiteY8-1894" fmla="*/ 1376400 h 2343129"/>
                <a:gd name="connsiteX9-1895" fmla="*/ 690244 w 690249"/>
                <a:gd name="connsiteY9-1896" fmla="*/ 1144624 h 2343129"/>
                <a:gd name="connsiteX10-1897" fmla="*/ 550545 w 690249"/>
                <a:gd name="connsiteY10-1898" fmla="*/ 986670 h 2343129"/>
                <a:gd name="connsiteX11-1899" fmla="*/ 175894 w 690249"/>
                <a:gd name="connsiteY11-1900" fmla="*/ 535025 h 2343129"/>
                <a:gd name="connsiteX12-1901" fmla="*/ 113188 w 690249"/>
                <a:gd name="connsiteY12-1902" fmla="*/ 38 h 2343129"/>
                <a:gd name="connsiteX13-1903" fmla="*/ 6032 w 690249"/>
                <a:gd name="connsiteY13-1904" fmla="*/ 38 h 2343129"/>
                <a:gd name="connsiteX0-1905" fmla="*/ 6032 w 690249"/>
                <a:gd name="connsiteY0-1906" fmla="*/ 38 h 2343129"/>
                <a:gd name="connsiteX1-1907" fmla="*/ 117157 w 690249"/>
                <a:gd name="connsiteY1-1908" fmla="*/ 606463 h 2343129"/>
                <a:gd name="connsiteX2-1909" fmla="*/ 553720 w 690249"/>
                <a:gd name="connsiteY2-1910" fmla="*/ 1060487 h 2343129"/>
                <a:gd name="connsiteX3-1911" fmla="*/ 579119 w 690249"/>
                <a:gd name="connsiteY3-1912" fmla="*/ 1260512 h 2343129"/>
                <a:gd name="connsiteX4-1913" fmla="*/ 183832 w 690249"/>
                <a:gd name="connsiteY4-1914" fmla="*/ 1626432 h 2343129"/>
                <a:gd name="connsiteX5-1915" fmla="*/ 9207 w 690249"/>
                <a:gd name="connsiteY5-1916" fmla="*/ 2336838 h 2343129"/>
                <a:gd name="connsiteX6-1917" fmla="*/ 113188 w 690249"/>
                <a:gd name="connsiteY6-1918" fmla="*/ 2341600 h 2343129"/>
                <a:gd name="connsiteX7-1919" fmla="*/ 174307 w 690249"/>
                <a:gd name="connsiteY7-1920" fmla="*/ 1813757 h 2343129"/>
                <a:gd name="connsiteX8-1921" fmla="*/ 516414 w 690249"/>
                <a:gd name="connsiteY8-1922" fmla="*/ 1376400 h 2343129"/>
                <a:gd name="connsiteX9-1923" fmla="*/ 690244 w 690249"/>
                <a:gd name="connsiteY9-1924" fmla="*/ 1144624 h 2343129"/>
                <a:gd name="connsiteX10-1925" fmla="*/ 550545 w 690249"/>
                <a:gd name="connsiteY10-1926" fmla="*/ 986670 h 2343129"/>
                <a:gd name="connsiteX11-1927" fmla="*/ 175894 w 690249"/>
                <a:gd name="connsiteY11-1928" fmla="*/ 535025 h 2343129"/>
                <a:gd name="connsiteX12-1929" fmla="*/ 113188 w 690249"/>
                <a:gd name="connsiteY12-1930" fmla="*/ 38 h 2343129"/>
                <a:gd name="connsiteX13-1931" fmla="*/ 6032 w 690249"/>
                <a:gd name="connsiteY13-1932" fmla="*/ 38 h 2343129"/>
                <a:gd name="connsiteX0-1933" fmla="*/ 6032 w 690249"/>
                <a:gd name="connsiteY0-1934" fmla="*/ 38 h 2343129"/>
                <a:gd name="connsiteX1-1935" fmla="*/ 117157 w 690249"/>
                <a:gd name="connsiteY1-1936" fmla="*/ 606463 h 2343129"/>
                <a:gd name="connsiteX2-1937" fmla="*/ 553720 w 690249"/>
                <a:gd name="connsiteY2-1938" fmla="*/ 1060487 h 2343129"/>
                <a:gd name="connsiteX3-1939" fmla="*/ 579119 w 690249"/>
                <a:gd name="connsiteY3-1940" fmla="*/ 1260512 h 2343129"/>
                <a:gd name="connsiteX4-1941" fmla="*/ 183832 w 690249"/>
                <a:gd name="connsiteY4-1942" fmla="*/ 1626432 h 2343129"/>
                <a:gd name="connsiteX5-1943" fmla="*/ 9207 w 690249"/>
                <a:gd name="connsiteY5-1944" fmla="*/ 2336838 h 2343129"/>
                <a:gd name="connsiteX6-1945" fmla="*/ 113188 w 690249"/>
                <a:gd name="connsiteY6-1946" fmla="*/ 2341600 h 2343129"/>
                <a:gd name="connsiteX7-1947" fmla="*/ 174307 w 690249"/>
                <a:gd name="connsiteY7-1948" fmla="*/ 1813757 h 2343129"/>
                <a:gd name="connsiteX8-1949" fmla="*/ 516414 w 690249"/>
                <a:gd name="connsiteY8-1950" fmla="*/ 1376400 h 2343129"/>
                <a:gd name="connsiteX9-1951" fmla="*/ 690244 w 690249"/>
                <a:gd name="connsiteY9-1952" fmla="*/ 1144624 h 2343129"/>
                <a:gd name="connsiteX10-1953" fmla="*/ 550545 w 690249"/>
                <a:gd name="connsiteY10-1954" fmla="*/ 986670 h 2343129"/>
                <a:gd name="connsiteX11-1955" fmla="*/ 175894 w 690249"/>
                <a:gd name="connsiteY11-1956" fmla="*/ 535025 h 2343129"/>
                <a:gd name="connsiteX12-1957" fmla="*/ 113188 w 690249"/>
                <a:gd name="connsiteY12-1958" fmla="*/ 38 h 2343129"/>
                <a:gd name="connsiteX13-1959" fmla="*/ 6032 w 690249"/>
                <a:gd name="connsiteY13-1960" fmla="*/ 38 h 2343129"/>
                <a:gd name="connsiteX0-1961" fmla="*/ 6032 w 690249"/>
                <a:gd name="connsiteY0-1962" fmla="*/ 38 h 2343129"/>
                <a:gd name="connsiteX1-1963" fmla="*/ 117157 w 690249"/>
                <a:gd name="connsiteY1-1964" fmla="*/ 606463 h 2343129"/>
                <a:gd name="connsiteX2-1965" fmla="*/ 553720 w 690249"/>
                <a:gd name="connsiteY2-1966" fmla="*/ 1060487 h 2343129"/>
                <a:gd name="connsiteX3-1967" fmla="*/ 579119 w 690249"/>
                <a:gd name="connsiteY3-1968" fmla="*/ 1260512 h 2343129"/>
                <a:gd name="connsiteX4-1969" fmla="*/ 183832 w 690249"/>
                <a:gd name="connsiteY4-1970" fmla="*/ 1626432 h 2343129"/>
                <a:gd name="connsiteX5-1971" fmla="*/ 9207 w 690249"/>
                <a:gd name="connsiteY5-1972" fmla="*/ 2336838 h 2343129"/>
                <a:gd name="connsiteX6-1973" fmla="*/ 113188 w 690249"/>
                <a:gd name="connsiteY6-1974" fmla="*/ 2341600 h 2343129"/>
                <a:gd name="connsiteX7-1975" fmla="*/ 174307 w 690249"/>
                <a:gd name="connsiteY7-1976" fmla="*/ 1813757 h 2343129"/>
                <a:gd name="connsiteX8-1977" fmla="*/ 516414 w 690249"/>
                <a:gd name="connsiteY8-1978" fmla="*/ 1376400 h 2343129"/>
                <a:gd name="connsiteX9-1979" fmla="*/ 690244 w 690249"/>
                <a:gd name="connsiteY9-1980" fmla="*/ 1144624 h 2343129"/>
                <a:gd name="connsiteX10-1981" fmla="*/ 550545 w 690249"/>
                <a:gd name="connsiteY10-1982" fmla="*/ 986670 h 2343129"/>
                <a:gd name="connsiteX11-1983" fmla="*/ 175894 w 690249"/>
                <a:gd name="connsiteY11-1984" fmla="*/ 535025 h 2343129"/>
                <a:gd name="connsiteX12-1985" fmla="*/ 113188 w 690249"/>
                <a:gd name="connsiteY12-1986" fmla="*/ 38 h 2343129"/>
                <a:gd name="connsiteX13-1987" fmla="*/ 6032 w 690249"/>
                <a:gd name="connsiteY13-1988" fmla="*/ 38 h 2343129"/>
                <a:gd name="connsiteX0-1989" fmla="*/ 6032 w 690249"/>
                <a:gd name="connsiteY0-1990" fmla="*/ 38 h 2343129"/>
                <a:gd name="connsiteX1-1991" fmla="*/ 117157 w 690249"/>
                <a:gd name="connsiteY1-1992" fmla="*/ 606463 h 2343129"/>
                <a:gd name="connsiteX2-1993" fmla="*/ 553720 w 690249"/>
                <a:gd name="connsiteY2-1994" fmla="*/ 1060487 h 2343129"/>
                <a:gd name="connsiteX3-1995" fmla="*/ 552925 w 690249"/>
                <a:gd name="connsiteY3-1996" fmla="*/ 1272418 h 2343129"/>
                <a:gd name="connsiteX4-1997" fmla="*/ 183832 w 690249"/>
                <a:gd name="connsiteY4-1998" fmla="*/ 1626432 h 2343129"/>
                <a:gd name="connsiteX5-1999" fmla="*/ 9207 w 690249"/>
                <a:gd name="connsiteY5-2000" fmla="*/ 2336838 h 2343129"/>
                <a:gd name="connsiteX6-2001" fmla="*/ 113188 w 690249"/>
                <a:gd name="connsiteY6-2002" fmla="*/ 2341600 h 2343129"/>
                <a:gd name="connsiteX7-2003" fmla="*/ 174307 w 690249"/>
                <a:gd name="connsiteY7-2004" fmla="*/ 1813757 h 2343129"/>
                <a:gd name="connsiteX8-2005" fmla="*/ 516414 w 690249"/>
                <a:gd name="connsiteY8-2006" fmla="*/ 1376400 h 2343129"/>
                <a:gd name="connsiteX9-2007" fmla="*/ 690244 w 690249"/>
                <a:gd name="connsiteY9-2008" fmla="*/ 1144624 h 2343129"/>
                <a:gd name="connsiteX10-2009" fmla="*/ 550545 w 690249"/>
                <a:gd name="connsiteY10-2010" fmla="*/ 986670 h 2343129"/>
                <a:gd name="connsiteX11-2011" fmla="*/ 175894 w 690249"/>
                <a:gd name="connsiteY11-2012" fmla="*/ 535025 h 2343129"/>
                <a:gd name="connsiteX12-2013" fmla="*/ 113188 w 690249"/>
                <a:gd name="connsiteY12-2014" fmla="*/ 38 h 2343129"/>
                <a:gd name="connsiteX13-2015" fmla="*/ 6032 w 690249"/>
                <a:gd name="connsiteY13-2016" fmla="*/ 38 h 2343129"/>
                <a:gd name="connsiteX0-2017" fmla="*/ 6032 w 690249"/>
                <a:gd name="connsiteY0-2018" fmla="*/ 38 h 2343129"/>
                <a:gd name="connsiteX1-2019" fmla="*/ 117157 w 690249"/>
                <a:gd name="connsiteY1-2020" fmla="*/ 606463 h 2343129"/>
                <a:gd name="connsiteX2-2021" fmla="*/ 553720 w 690249"/>
                <a:gd name="connsiteY2-2022" fmla="*/ 1060487 h 2343129"/>
                <a:gd name="connsiteX3-2023" fmla="*/ 552925 w 690249"/>
                <a:gd name="connsiteY3-2024" fmla="*/ 1272418 h 2343129"/>
                <a:gd name="connsiteX4-2025" fmla="*/ 183832 w 690249"/>
                <a:gd name="connsiteY4-2026" fmla="*/ 1626432 h 2343129"/>
                <a:gd name="connsiteX5-2027" fmla="*/ 9207 w 690249"/>
                <a:gd name="connsiteY5-2028" fmla="*/ 2336838 h 2343129"/>
                <a:gd name="connsiteX6-2029" fmla="*/ 113188 w 690249"/>
                <a:gd name="connsiteY6-2030" fmla="*/ 2341600 h 2343129"/>
                <a:gd name="connsiteX7-2031" fmla="*/ 174307 w 690249"/>
                <a:gd name="connsiteY7-2032" fmla="*/ 1813757 h 2343129"/>
                <a:gd name="connsiteX8-2033" fmla="*/ 516414 w 690249"/>
                <a:gd name="connsiteY8-2034" fmla="*/ 1376400 h 2343129"/>
                <a:gd name="connsiteX9-2035" fmla="*/ 690244 w 690249"/>
                <a:gd name="connsiteY9-2036" fmla="*/ 1144624 h 2343129"/>
                <a:gd name="connsiteX10-2037" fmla="*/ 550545 w 690249"/>
                <a:gd name="connsiteY10-2038" fmla="*/ 986670 h 2343129"/>
                <a:gd name="connsiteX11-2039" fmla="*/ 175894 w 690249"/>
                <a:gd name="connsiteY11-2040" fmla="*/ 535025 h 2343129"/>
                <a:gd name="connsiteX12-2041" fmla="*/ 113188 w 690249"/>
                <a:gd name="connsiteY12-2042" fmla="*/ 38 h 2343129"/>
                <a:gd name="connsiteX13-2043" fmla="*/ 6032 w 690249"/>
                <a:gd name="connsiteY13-2044" fmla="*/ 38 h 2343129"/>
                <a:gd name="connsiteX0-2045" fmla="*/ 6032 w 690249"/>
                <a:gd name="connsiteY0-2046" fmla="*/ 38 h 2343129"/>
                <a:gd name="connsiteX1-2047" fmla="*/ 117157 w 690249"/>
                <a:gd name="connsiteY1-2048" fmla="*/ 606463 h 2343129"/>
                <a:gd name="connsiteX2-2049" fmla="*/ 553720 w 690249"/>
                <a:gd name="connsiteY2-2050" fmla="*/ 1060487 h 2343129"/>
                <a:gd name="connsiteX3-2051" fmla="*/ 552925 w 690249"/>
                <a:gd name="connsiteY3-2052" fmla="*/ 1272418 h 2343129"/>
                <a:gd name="connsiteX4-2053" fmla="*/ 183832 w 690249"/>
                <a:gd name="connsiteY4-2054" fmla="*/ 1626432 h 2343129"/>
                <a:gd name="connsiteX5-2055" fmla="*/ 9207 w 690249"/>
                <a:gd name="connsiteY5-2056" fmla="*/ 2336838 h 2343129"/>
                <a:gd name="connsiteX6-2057" fmla="*/ 113188 w 690249"/>
                <a:gd name="connsiteY6-2058" fmla="*/ 2341600 h 2343129"/>
                <a:gd name="connsiteX7-2059" fmla="*/ 174307 w 690249"/>
                <a:gd name="connsiteY7-2060" fmla="*/ 1813757 h 2343129"/>
                <a:gd name="connsiteX8-2061" fmla="*/ 516414 w 690249"/>
                <a:gd name="connsiteY8-2062" fmla="*/ 1376400 h 2343129"/>
                <a:gd name="connsiteX9-2063" fmla="*/ 690244 w 690249"/>
                <a:gd name="connsiteY9-2064" fmla="*/ 1144624 h 2343129"/>
                <a:gd name="connsiteX10-2065" fmla="*/ 550545 w 690249"/>
                <a:gd name="connsiteY10-2066" fmla="*/ 986670 h 2343129"/>
                <a:gd name="connsiteX11-2067" fmla="*/ 175894 w 690249"/>
                <a:gd name="connsiteY11-2068" fmla="*/ 535025 h 2343129"/>
                <a:gd name="connsiteX12-2069" fmla="*/ 113188 w 690249"/>
                <a:gd name="connsiteY12-2070" fmla="*/ 38 h 2343129"/>
                <a:gd name="connsiteX13-2071" fmla="*/ 6032 w 690249"/>
                <a:gd name="connsiteY13-2072" fmla="*/ 38 h 2343129"/>
                <a:gd name="connsiteX0-2073" fmla="*/ 6032 w 690249"/>
                <a:gd name="connsiteY0-2074" fmla="*/ 38 h 2343129"/>
                <a:gd name="connsiteX1-2075" fmla="*/ 117157 w 690249"/>
                <a:gd name="connsiteY1-2076" fmla="*/ 606463 h 2343129"/>
                <a:gd name="connsiteX2-2077" fmla="*/ 553720 w 690249"/>
                <a:gd name="connsiteY2-2078" fmla="*/ 1060487 h 2343129"/>
                <a:gd name="connsiteX3-2079" fmla="*/ 552925 w 690249"/>
                <a:gd name="connsiteY3-2080" fmla="*/ 1272418 h 2343129"/>
                <a:gd name="connsiteX4-2081" fmla="*/ 183832 w 690249"/>
                <a:gd name="connsiteY4-2082" fmla="*/ 1626432 h 2343129"/>
                <a:gd name="connsiteX5-2083" fmla="*/ 9207 w 690249"/>
                <a:gd name="connsiteY5-2084" fmla="*/ 2336838 h 2343129"/>
                <a:gd name="connsiteX6-2085" fmla="*/ 113188 w 690249"/>
                <a:gd name="connsiteY6-2086" fmla="*/ 2341600 h 2343129"/>
                <a:gd name="connsiteX7-2087" fmla="*/ 174307 w 690249"/>
                <a:gd name="connsiteY7-2088" fmla="*/ 1813757 h 2343129"/>
                <a:gd name="connsiteX8-2089" fmla="*/ 516414 w 690249"/>
                <a:gd name="connsiteY8-2090" fmla="*/ 1376400 h 2343129"/>
                <a:gd name="connsiteX9-2091" fmla="*/ 690244 w 690249"/>
                <a:gd name="connsiteY9-2092" fmla="*/ 1144624 h 2343129"/>
                <a:gd name="connsiteX10-2093" fmla="*/ 550545 w 690249"/>
                <a:gd name="connsiteY10-2094" fmla="*/ 986670 h 2343129"/>
                <a:gd name="connsiteX11-2095" fmla="*/ 175894 w 690249"/>
                <a:gd name="connsiteY11-2096" fmla="*/ 535025 h 2343129"/>
                <a:gd name="connsiteX12-2097" fmla="*/ 113188 w 690249"/>
                <a:gd name="connsiteY12-2098" fmla="*/ 38 h 2343129"/>
                <a:gd name="connsiteX13-2099" fmla="*/ 6032 w 690249"/>
                <a:gd name="connsiteY13-2100" fmla="*/ 38 h 2343129"/>
                <a:gd name="connsiteX0-2101" fmla="*/ 6032 w 690249"/>
                <a:gd name="connsiteY0-2102" fmla="*/ 38 h 2343129"/>
                <a:gd name="connsiteX1-2103" fmla="*/ 117157 w 690249"/>
                <a:gd name="connsiteY1-2104" fmla="*/ 606463 h 2343129"/>
                <a:gd name="connsiteX2-2105" fmla="*/ 553720 w 690249"/>
                <a:gd name="connsiteY2-2106" fmla="*/ 1060487 h 2343129"/>
                <a:gd name="connsiteX3-2107" fmla="*/ 552925 w 690249"/>
                <a:gd name="connsiteY3-2108" fmla="*/ 1272418 h 2343129"/>
                <a:gd name="connsiteX4-2109" fmla="*/ 183832 w 690249"/>
                <a:gd name="connsiteY4-2110" fmla="*/ 1626432 h 2343129"/>
                <a:gd name="connsiteX5-2111" fmla="*/ 9207 w 690249"/>
                <a:gd name="connsiteY5-2112" fmla="*/ 2336838 h 2343129"/>
                <a:gd name="connsiteX6-2113" fmla="*/ 113188 w 690249"/>
                <a:gd name="connsiteY6-2114" fmla="*/ 2341600 h 2343129"/>
                <a:gd name="connsiteX7-2115" fmla="*/ 174307 w 690249"/>
                <a:gd name="connsiteY7-2116" fmla="*/ 1813757 h 2343129"/>
                <a:gd name="connsiteX8-2117" fmla="*/ 516414 w 690249"/>
                <a:gd name="connsiteY8-2118" fmla="*/ 1376400 h 2343129"/>
                <a:gd name="connsiteX9-2119" fmla="*/ 690244 w 690249"/>
                <a:gd name="connsiteY9-2120" fmla="*/ 1144624 h 2343129"/>
                <a:gd name="connsiteX10-2121" fmla="*/ 550545 w 690249"/>
                <a:gd name="connsiteY10-2122" fmla="*/ 986670 h 2343129"/>
                <a:gd name="connsiteX11-2123" fmla="*/ 175894 w 690249"/>
                <a:gd name="connsiteY11-2124" fmla="*/ 535025 h 2343129"/>
                <a:gd name="connsiteX12-2125" fmla="*/ 113188 w 690249"/>
                <a:gd name="connsiteY12-2126" fmla="*/ 38 h 2343129"/>
                <a:gd name="connsiteX13-2127" fmla="*/ 6032 w 690249"/>
                <a:gd name="connsiteY13-2128" fmla="*/ 38 h 2343129"/>
                <a:gd name="connsiteX0-2129" fmla="*/ 6032 w 690249"/>
                <a:gd name="connsiteY0-2130" fmla="*/ 38 h 2343129"/>
                <a:gd name="connsiteX1-2131" fmla="*/ 117157 w 690249"/>
                <a:gd name="connsiteY1-2132" fmla="*/ 606463 h 2343129"/>
                <a:gd name="connsiteX2-2133" fmla="*/ 553720 w 690249"/>
                <a:gd name="connsiteY2-2134" fmla="*/ 1060487 h 2343129"/>
                <a:gd name="connsiteX3-2135" fmla="*/ 552925 w 690249"/>
                <a:gd name="connsiteY3-2136" fmla="*/ 1272418 h 2343129"/>
                <a:gd name="connsiteX4-2137" fmla="*/ 183832 w 690249"/>
                <a:gd name="connsiteY4-2138" fmla="*/ 1626432 h 2343129"/>
                <a:gd name="connsiteX5-2139" fmla="*/ 9207 w 690249"/>
                <a:gd name="connsiteY5-2140" fmla="*/ 2336838 h 2343129"/>
                <a:gd name="connsiteX6-2141" fmla="*/ 113188 w 690249"/>
                <a:gd name="connsiteY6-2142" fmla="*/ 2341600 h 2343129"/>
                <a:gd name="connsiteX7-2143" fmla="*/ 174307 w 690249"/>
                <a:gd name="connsiteY7-2144" fmla="*/ 1813757 h 2343129"/>
                <a:gd name="connsiteX8-2145" fmla="*/ 516414 w 690249"/>
                <a:gd name="connsiteY8-2146" fmla="*/ 1376400 h 2343129"/>
                <a:gd name="connsiteX9-2147" fmla="*/ 690244 w 690249"/>
                <a:gd name="connsiteY9-2148" fmla="*/ 1144624 h 2343129"/>
                <a:gd name="connsiteX10-2149" fmla="*/ 550545 w 690249"/>
                <a:gd name="connsiteY10-2150" fmla="*/ 986670 h 2343129"/>
                <a:gd name="connsiteX11-2151" fmla="*/ 175894 w 690249"/>
                <a:gd name="connsiteY11-2152" fmla="*/ 535025 h 2343129"/>
                <a:gd name="connsiteX12-2153" fmla="*/ 113188 w 690249"/>
                <a:gd name="connsiteY12-2154" fmla="*/ 38 h 2343129"/>
                <a:gd name="connsiteX13-2155" fmla="*/ 6032 w 690249"/>
                <a:gd name="connsiteY13-2156" fmla="*/ 38 h 2343129"/>
                <a:gd name="connsiteX0-2157" fmla="*/ 6032 w 690249"/>
                <a:gd name="connsiteY0-2158" fmla="*/ 38 h 2343129"/>
                <a:gd name="connsiteX1-2159" fmla="*/ 117157 w 690249"/>
                <a:gd name="connsiteY1-2160" fmla="*/ 606463 h 2343129"/>
                <a:gd name="connsiteX2-2161" fmla="*/ 553720 w 690249"/>
                <a:gd name="connsiteY2-2162" fmla="*/ 1060487 h 2343129"/>
                <a:gd name="connsiteX3-2163" fmla="*/ 552925 w 690249"/>
                <a:gd name="connsiteY3-2164" fmla="*/ 1272418 h 2343129"/>
                <a:gd name="connsiteX4-2165" fmla="*/ 183832 w 690249"/>
                <a:gd name="connsiteY4-2166" fmla="*/ 1626432 h 2343129"/>
                <a:gd name="connsiteX5-2167" fmla="*/ 9207 w 690249"/>
                <a:gd name="connsiteY5-2168" fmla="*/ 2336838 h 2343129"/>
                <a:gd name="connsiteX6-2169" fmla="*/ 113188 w 690249"/>
                <a:gd name="connsiteY6-2170" fmla="*/ 2341600 h 2343129"/>
                <a:gd name="connsiteX7-2171" fmla="*/ 174307 w 690249"/>
                <a:gd name="connsiteY7-2172" fmla="*/ 1813757 h 2343129"/>
                <a:gd name="connsiteX8-2173" fmla="*/ 516414 w 690249"/>
                <a:gd name="connsiteY8-2174" fmla="*/ 1376400 h 2343129"/>
                <a:gd name="connsiteX9-2175" fmla="*/ 690244 w 690249"/>
                <a:gd name="connsiteY9-2176" fmla="*/ 1144624 h 2343129"/>
                <a:gd name="connsiteX10-2177" fmla="*/ 550545 w 690249"/>
                <a:gd name="connsiteY10-2178" fmla="*/ 986670 h 2343129"/>
                <a:gd name="connsiteX11-2179" fmla="*/ 175894 w 690249"/>
                <a:gd name="connsiteY11-2180" fmla="*/ 535025 h 2343129"/>
                <a:gd name="connsiteX12-2181" fmla="*/ 113188 w 690249"/>
                <a:gd name="connsiteY12-2182" fmla="*/ 38 h 2343129"/>
                <a:gd name="connsiteX13-2183" fmla="*/ 6032 w 690249"/>
                <a:gd name="connsiteY13-2184" fmla="*/ 38 h 2343129"/>
                <a:gd name="connsiteX0-2185" fmla="*/ 6032 w 690249"/>
                <a:gd name="connsiteY0-2186" fmla="*/ 38 h 2343129"/>
                <a:gd name="connsiteX1-2187" fmla="*/ 117157 w 690249"/>
                <a:gd name="connsiteY1-2188" fmla="*/ 606463 h 2343129"/>
                <a:gd name="connsiteX2-2189" fmla="*/ 553720 w 690249"/>
                <a:gd name="connsiteY2-2190" fmla="*/ 1060487 h 2343129"/>
                <a:gd name="connsiteX3-2191" fmla="*/ 552925 w 690249"/>
                <a:gd name="connsiteY3-2192" fmla="*/ 1272418 h 2343129"/>
                <a:gd name="connsiteX4-2193" fmla="*/ 183832 w 690249"/>
                <a:gd name="connsiteY4-2194" fmla="*/ 1626432 h 2343129"/>
                <a:gd name="connsiteX5-2195" fmla="*/ 9207 w 690249"/>
                <a:gd name="connsiteY5-2196" fmla="*/ 2336838 h 2343129"/>
                <a:gd name="connsiteX6-2197" fmla="*/ 113188 w 690249"/>
                <a:gd name="connsiteY6-2198" fmla="*/ 2341600 h 2343129"/>
                <a:gd name="connsiteX7-2199" fmla="*/ 174307 w 690249"/>
                <a:gd name="connsiteY7-2200" fmla="*/ 1813757 h 2343129"/>
                <a:gd name="connsiteX8-2201" fmla="*/ 516414 w 690249"/>
                <a:gd name="connsiteY8-2202" fmla="*/ 1376400 h 2343129"/>
                <a:gd name="connsiteX9-2203" fmla="*/ 690244 w 690249"/>
                <a:gd name="connsiteY9-2204" fmla="*/ 1144624 h 2343129"/>
                <a:gd name="connsiteX10-2205" fmla="*/ 550545 w 690249"/>
                <a:gd name="connsiteY10-2206" fmla="*/ 986670 h 2343129"/>
                <a:gd name="connsiteX11-2207" fmla="*/ 175894 w 690249"/>
                <a:gd name="connsiteY11-2208" fmla="*/ 535025 h 2343129"/>
                <a:gd name="connsiteX12-2209" fmla="*/ 113188 w 690249"/>
                <a:gd name="connsiteY12-2210" fmla="*/ 38 h 2343129"/>
                <a:gd name="connsiteX13-2211" fmla="*/ 6032 w 690249"/>
                <a:gd name="connsiteY13-2212" fmla="*/ 38 h 2343129"/>
                <a:gd name="connsiteX0-2213" fmla="*/ 6032 w 690249"/>
                <a:gd name="connsiteY0-2214" fmla="*/ 38 h 2343129"/>
                <a:gd name="connsiteX1-2215" fmla="*/ 117157 w 690249"/>
                <a:gd name="connsiteY1-2216" fmla="*/ 606463 h 2343129"/>
                <a:gd name="connsiteX2-2217" fmla="*/ 553720 w 690249"/>
                <a:gd name="connsiteY2-2218" fmla="*/ 1060487 h 2343129"/>
                <a:gd name="connsiteX3-2219" fmla="*/ 552925 w 690249"/>
                <a:gd name="connsiteY3-2220" fmla="*/ 1272418 h 2343129"/>
                <a:gd name="connsiteX4-2221" fmla="*/ 183832 w 690249"/>
                <a:gd name="connsiteY4-2222" fmla="*/ 1626432 h 2343129"/>
                <a:gd name="connsiteX5-2223" fmla="*/ 9207 w 690249"/>
                <a:gd name="connsiteY5-2224" fmla="*/ 2336838 h 2343129"/>
                <a:gd name="connsiteX6-2225" fmla="*/ 113188 w 690249"/>
                <a:gd name="connsiteY6-2226" fmla="*/ 2341600 h 2343129"/>
                <a:gd name="connsiteX7-2227" fmla="*/ 174307 w 690249"/>
                <a:gd name="connsiteY7-2228" fmla="*/ 1813757 h 2343129"/>
                <a:gd name="connsiteX8-2229" fmla="*/ 516414 w 690249"/>
                <a:gd name="connsiteY8-2230" fmla="*/ 1376400 h 2343129"/>
                <a:gd name="connsiteX9-2231" fmla="*/ 690244 w 690249"/>
                <a:gd name="connsiteY9-2232" fmla="*/ 1144624 h 2343129"/>
                <a:gd name="connsiteX10-2233" fmla="*/ 550545 w 690249"/>
                <a:gd name="connsiteY10-2234" fmla="*/ 986670 h 2343129"/>
                <a:gd name="connsiteX11-2235" fmla="*/ 175894 w 690249"/>
                <a:gd name="connsiteY11-2236" fmla="*/ 535025 h 2343129"/>
                <a:gd name="connsiteX12-2237" fmla="*/ 113188 w 690249"/>
                <a:gd name="connsiteY12-2238" fmla="*/ 38 h 2343129"/>
                <a:gd name="connsiteX13-2239" fmla="*/ 6032 w 690249"/>
                <a:gd name="connsiteY13-2240" fmla="*/ 38 h 2343129"/>
                <a:gd name="connsiteX0-2241" fmla="*/ 6032 w 690249"/>
                <a:gd name="connsiteY0-2242" fmla="*/ 38 h 2343129"/>
                <a:gd name="connsiteX1-2243" fmla="*/ 117157 w 690249"/>
                <a:gd name="connsiteY1-2244" fmla="*/ 606463 h 2343129"/>
                <a:gd name="connsiteX2-2245" fmla="*/ 553720 w 690249"/>
                <a:gd name="connsiteY2-2246" fmla="*/ 1060487 h 2343129"/>
                <a:gd name="connsiteX3-2247" fmla="*/ 552925 w 690249"/>
                <a:gd name="connsiteY3-2248" fmla="*/ 1272418 h 2343129"/>
                <a:gd name="connsiteX4-2249" fmla="*/ 183832 w 690249"/>
                <a:gd name="connsiteY4-2250" fmla="*/ 1626432 h 2343129"/>
                <a:gd name="connsiteX5-2251" fmla="*/ 9207 w 690249"/>
                <a:gd name="connsiteY5-2252" fmla="*/ 2336838 h 2343129"/>
                <a:gd name="connsiteX6-2253" fmla="*/ 113188 w 690249"/>
                <a:gd name="connsiteY6-2254" fmla="*/ 2341600 h 2343129"/>
                <a:gd name="connsiteX7-2255" fmla="*/ 174307 w 690249"/>
                <a:gd name="connsiteY7-2256" fmla="*/ 1813757 h 2343129"/>
                <a:gd name="connsiteX8-2257" fmla="*/ 516414 w 690249"/>
                <a:gd name="connsiteY8-2258" fmla="*/ 1376400 h 2343129"/>
                <a:gd name="connsiteX9-2259" fmla="*/ 690244 w 690249"/>
                <a:gd name="connsiteY9-2260" fmla="*/ 1144624 h 2343129"/>
                <a:gd name="connsiteX10-2261" fmla="*/ 550545 w 690249"/>
                <a:gd name="connsiteY10-2262" fmla="*/ 986670 h 2343129"/>
                <a:gd name="connsiteX11-2263" fmla="*/ 175894 w 690249"/>
                <a:gd name="connsiteY11-2264" fmla="*/ 535025 h 2343129"/>
                <a:gd name="connsiteX12-2265" fmla="*/ 113188 w 690249"/>
                <a:gd name="connsiteY12-2266" fmla="*/ 38 h 2343129"/>
                <a:gd name="connsiteX13-2267" fmla="*/ 6032 w 690249"/>
                <a:gd name="connsiteY13-2268" fmla="*/ 38 h 2343129"/>
                <a:gd name="connsiteX0-2269" fmla="*/ 6032 w 690249"/>
                <a:gd name="connsiteY0-2270" fmla="*/ 38 h 2343129"/>
                <a:gd name="connsiteX1-2271" fmla="*/ 117157 w 690249"/>
                <a:gd name="connsiteY1-2272" fmla="*/ 606463 h 2343129"/>
                <a:gd name="connsiteX2-2273" fmla="*/ 553720 w 690249"/>
                <a:gd name="connsiteY2-2274" fmla="*/ 1060487 h 2343129"/>
                <a:gd name="connsiteX3-2275" fmla="*/ 552925 w 690249"/>
                <a:gd name="connsiteY3-2276" fmla="*/ 1272418 h 2343129"/>
                <a:gd name="connsiteX4-2277" fmla="*/ 183832 w 690249"/>
                <a:gd name="connsiteY4-2278" fmla="*/ 1626432 h 2343129"/>
                <a:gd name="connsiteX5-2279" fmla="*/ 9207 w 690249"/>
                <a:gd name="connsiteY5-2280" fmla="*/ 2336838 h 2343129"/>
                <a:gd name="connsiteX6-2281" fmla="*/ 113188 w 690249"/>
                <a:gd name="connsiteY6-2282" fmla="*/ 2341600 h 2343129"/>
                <a:gd name="connsiteX7-2283" fmla="*/ 174307 w 690249"/>
                <a:gd name="connsiteY7-2284" fmla="*/ 1813757 h 2343129"/>
                <a:gd name="connsiteX8-2285" fmla="*/ 516414 w 690249"/>
                <a:gd name="connsiteY8-2286" fmla="*/ 1376400 h 2343129"/>
                <a:gd name="connsiteX9-2287" fmla="*/ 690244 w 690249"/>
                <a:gd name="connsiteY9-2288" fmla="*/ 1144624 h 2343129"/>
                <a:gd name="connsiteX10-2289" fmla="*/ 550545 w 690249"/>
                <a:gd name="connsiteY10-2290" fmla="*/ 986670 h 2343129"/>
                <a:gd name="connsiteX11-2291" fmla="*/ 175894 w 690249"/>
                <a:gd name="connsiteY11-2292" fmla="*/ 535025 h 2343129"/>
                <a:gd name="connsiteX12-2293" fmla="*/ 113188 w 690249"/>
                <a:gd name="connsiteY12-2294" fmla="*/ 38 h 2343129"/>
                <a:gd name="connsiteX13-2295" fmla="*/ 6032 w 690249"/>
                <a:gd name="connsiteY13-2296" fmla="*/ 38 h 2343129"/>
                <a:gd name="connsiteX0-2297" fmla="*/ 6032 w 690249"/>
                <a:gd name="connsiteY0-2298" fmla="*/ 38 h 2343129"/>
                <a:gd name="connsiteX1-2299" fmla="*/ 117157 w 690249"/>
                <a:gd name="connsiteY1-2300" fmla="*/ 606463 h 2343129"/>
                <a:gd name="connsiteX2-2301" fmla="*/ 553720 w 690249"/>
                <a:gd name="connsiteY2-2302" fmla="*/ 1060487 h 2343129"/>
                <a:gd name="connsiteX3-2303" fmla="*/ 552925 w 690249"/>
                <a:gd name="connsiteY3-2304" fmla="*/ 1272418 h 2343129"/>
                <a:gd name="connsiteX4-2305" fmla="*/ 183832 w 690249"/>
                <a:gd name="connsiteY4-2306" fmla="*/ 1626432 h 2343129"/>
                <a:gd name="connsiteX5-2307" fmla="*/ 9207 w 690249"/>
                <a:gd name="connsiteY5-2308" fmla="*/ 2336838 h 2343129"/>
                <a:gd name="connsiteX6-2309" fmla="*/ 113188 w 690249"/>
                <a:gd name="connsiteY6-2310" fmla="*/ 2341600 h 2343129"/>
                <a:gd name="connsiteX7-2311" fmla="*/ 174307 w 690249"/>
                <a:gd name="connsiteY7-2312" fmla="*/ 1813757 h 2343129"/>
                <a:gd name="connsiteX8-2313" fmla="*/ 516414 w 690249"/>
                <a:gd name="connsiteY8-2314" fmla="*/ 1376400 h 2343129"/>
                <a:gd name="connsiteX9-2315" fmla="*/ 690244 w 690249"/>
                <a:gd name="connsiteY9-2316" fmla="*/ 1144624 h 2343129"/>
                <a:gd name="connsiteX10-2317" fmla="*/ 550545 w 690249"/>
                <a:gd name="connsiteY10-2318" fmla="*/ 986670 h 2343129"/>
                <a:gd name="connsiteX11-2319" fmla="*/ 175894 w 690249"/>
                <a:gd name="connsiteY11-2320" fmla="*/ 535025 h 2343129"/>
                <a:gd name="connsiteX12-2321" fmla="*/ 113188 w 690249"/>
                <a:gd name="connsiteY12-2322" fmla="*/ 38 h 2343129"/>
                <a:gd name="connsiteX13-2323" fmla="*/ 6032 w 690249"/>
                <a:gd name="connsiteY13-2324" fmla="*/ 38 h 2343129"/>
                <a:gd name="connsiteX0-2325" fmla="*/ 12817 w 697034"/>
                <a:gd name="connsiteY0-2326" fmla="*/ 38 h 2343129"/>
                <a:gd name="connsiteX1-2327" fmla="*/ 123942 w 697034"/>
                <a:gd name="connsiteY1-2328" fmla="*/ 606463 h 2343129"/>
                <a:gd name="connsiteX2-2329" fmla="*/ 560505 w 697034"/>
                <a:gd name="connsiteY2-2330" fmla="*/ 1060487 h 2343129"/>
                <a:gd name="connsiteX3-2331" fmla="*/ 559710 w 697034"/>
                <a:gd name="connsiteY3-2332" fmla="*/ 1272418 h 2343129"/>
                <a:gd name="connsiteX4-2333" fmla="*/ 131085 w 697034"/>
                <a:gd name="connsiteY4-2334" fmla="*/ 1719301 h 2343129"/>
                <a:gd name="connsiteX5-2335" fmla="*/ 15992 w 697034"/>
                <a:gd name="connsiteY5-2336" fmla="*/ 2336838 h 2343129"/>
                <a:gd name="connsiteX6-2337" fmla="*/ 119973 w 697034"/>
                <a:gd name="connsiteY6-2338" fmla="*/ 2341600 h 2343129"/>
                <a:gd name="connsiteX7-2339" fmla="*/ 181092 w 697034"/>
                <a:gd name="connsiteY7-2340" fmla="*/ 1813757 h 2343129"/>
                <a:gd name="connsiteX8-2341" fmla="*/ 523199 w 697034"/>
                <a:gd name="connsiteY8-2342" fmla="*/ 1376400 h 2343129"/>
                <a:gd name="connsiteX9-2343" fmla="*/ 697029 w 697034"/>
                <a:gd name="connsiteY9-2344" fmla="*/ 1144624 h 2343129"/>
                <a:gd name="connsiteX10-2345" fmla="*/ 557330 w 697034"/>
                <a:gd name="connsiteY10-2346" fmla="*/ 986670 h 2343129"/>
                <a:gd name="connsiteX11-2347" fmla="*/ 182679 w 697034"/>
                <a:gd name="connsiteY11-2348" fmla="*/ 535025 h 2343129"/>
                <a:gd name="connsiteX12-2349" fmla="*/ 119973 w 697034"/>
                <a:gd name="connsiteY12-2350" fmla="*/ 38 h 2343129"/>
                <a:gd name="connsiteX13-2351" fmla="*/ 12817 w 697034"/>
                <a:gd name="connsiteY13-2352" fmla="*/ 38 h 2343129"/>
                <a:gd name="connsiteX0-2353" fmla="*/ 12130 w 696347"/>
                <a:gd name="connsiteY0-2354" fmla="*/ 38 h 2343129"/>
                <a:gd name="connsiteX1-2355" fmla="*/ 123255 w 696347"/>
                <a:gd name="connsiteY1-2356" fmla="*/ 606463 h 2343129"/>
                <a:gd name="connsiteX2-2357" fmla="*/ 559818 w 696347"/>
                <a:gd name="connsiteY2-2358" fmla="*/ 1060487 h 2343129"/>
                <a:gd name="connsiteX3-2359" fmla="*/ 559023 w 696347"/>
                <a:gd name="connsiteY3-2360" fmla="*/ 1272418 h 2343129"/>
                <a:gd name="connsiteX4-2361" fmla="*/ 130398 w 696347"/>
                <a:gd name="connsiteY4-2362" fmla="*/ 1719301 h 2343129"/>
                <a:gd name="connsiteX5-2363" fmla="*/ 15305 w 696347"/>
                <a:gd name="connsiteY5-2364" fmla="*/ 2336838 h 2343129"/>
                <a:gd name="connsiteX6-2365" fmla="*/ 119286 w 696347"/>
                <a:gd name="connsiteY6-2366" fmla="*/ 2341600 h 2343129"/>
                <a:gd name="connsiteX7-2367" fmla="*/ 180405 w 696347"/>
                <a:gd name="connsiteY7-2368" fmla="*/ 1813757 h 2343129"/>
                <a:gd name="connsiteX8-2369" fmla="*/ 522512 w 696347"/>
                <a:gd name="connsiteY8-2370" fmla="*/ 1376400 h 2343129"/>
                <a:gd name="connsiteX9-2371" fmla="*/ 696342 w 696347"/>
                <a:gd name="connsiteY9-2372" fmla="*/ 1144624 h 2343129"/>
                <a:gd name="connsiteX10-2373" fmla="*/ 556643 w 696347"/>
                <a:gd name="connsiteY10-2374" fmla="*/ 986670 h 2343129"/>
                <a:gd name="connsiteX11-2375" fmla="*/ 181992 w 696347"/>
                <a:gd name="connsiteY11-2376" fmla="*/ 535025 h 2343129"/>
                <a:gd name="connsiteX12-2377" fmla="*/ 119286 w 696347"/>
                <a:gd name="connsiteY12-2378" fmla="*/ 38 h 2343129"/>
                <a:gd name="connsiteX13-2379" fmla="*/ 12130 w 696347"/>
                <a:gd name="connsiteY13-2380" fmla="*/ 38 h 2343129"/>
                <a:gd name="connsiteX0-2381" fmla="*/ 6033 w 690250"/>
                <a:gd name="connsiteY0-2382" fmla="*/ 38 h 2343129"/>
                <a:gd name="connsiteX1-2383" fmla="*/ 117158 w 690250"/>
                <a:gd name="connsiteY1-2384" fmla="*/ 606463 h 2343129"/>
                <a:gd name="connsiteX2-2385" fmla="*/ 553721 w 690250"/>
                <a:gd name="connsiteY2-2386" fmla="*/ 1060487 h 2343129"/>
                <a:gd name="connsiteX3-2387" fmla="*/ 552926 w 690250"/>
                <a:gd name="connsiteY3-2388" fmla="*/ 1272418 h 2343129"/>
                <a:gd name="connsiteX4-2389" fmla="*/ 124301 w 690250"/>
                <a:gd name="connsiteY4-2390" fmla="*/ 1719301 h 2343129"/>
                <a:gd name="connsiteX5-2391" fmla="*/ 9208 w 690250"/>
                <a:gd name="connsiteY5-2392" fmla="*/ 2336838 h 2343129"/>
                <a:gd name="connsiteX6-2393" fmla="*/ 113189 w 690250"/>
                <a:gd name="connsiteY6-2394" fmla="*/ 2341600 h 2343129"/>
                <a:gd name="connsiteX7-2395" fmla="*/ 174308 w 690250"/>
                <a:gd name="connsiteY7-2396" fmla="*/ 1813757 h 2343129"/>
                <a:gd name="connsiteX8-2397" fmla="*/ 516415 w 690250"/>
                <a:gd name="connsiteY8-2398" fmla="*/ 1376400 h 2343129"/>
                <a:gd name="connsiteX9-2399" fmla="*/ 690245 w 690250"/>
                <a:gd name="connsiteY9-2400" fmla="*/ 1144624 h 2343129"/>
                <a:gd name="connsiteX10-2401" fmla="*/ 550546 w 690250"/>
                <a:gd name="connsiteY10-2402" fmla="*/ 986670 h 2343129"/>
                <a:gd name="connsiteX11-2403" fmla="*/ 175895 w 690250"/>
                <a:gd name="connsiteY11-2404" fmla="*/ 535025 h 2343129"/>
                <a:gd name="connsiteX12-2405" fmla="*/ 113189 w 690250"/>
                <a:gd name="connsiteY12-2406" fmla="*/ 38 h 2343129"/>
                <a:gd name="connsiteX13-2407" fmla="*/ 6033 w 690250"/>
                <a:gd name="connsiteY13-2408" fmla="*/ 38 h 2343129"/>
                <a:gd name="connsiteX0-2409" fmla="*/ 6033 w 690250"/>
                <a:gd name="connsiteY0-2410" fmla="*/ 38 h 2343129"/>
                <a:gd name="connsiteX1-2411" fmla="*/ 117158 w 690250"/>
                <a:gd name="connsiteY1-2412" fmla="*/ 606463 h 2343129"/>
                <a:gd name="connsiteX2-2413" fmla="*/ 553721 w 690250"/>
                <a:gd name="connsiteY2-2414" fmla="*/ 1060487 h 2343129"/>
                <a:gd name="connsiteX3-2415" fmla="*/ 552926 w 690250"/>
                <a:gd name="connsiteY3-2416" fmla="*/ 1272418 h 2343129"/>
                <a:gd name="connsiteX4-2417" fmla="*/ 124301 w 690250"/>
                <a:gd name="connsiteY4-2418" fmla="*/ 1719301 h 2343129"/>
                <a:gd name="connsiteX5-2419" fmla="*/ 9208 w 690250"/>
                <a:gd name="connsiteY5-2420" fmla="*/ 2336838 h 2343129"/>
                <a:gd name="connsiteX6-2421" fmla="*/ 113189 w 690250"/>
                <a:gd name="connsiteY6-2422" fmla="*/ 2341600 h 2343129"/>
                <a:gd name="connsiteX7-2423" fmla="*/ 174308 w 690250"/>
                <a:gd name="connsiteY7-2424" fmla="*/ 1813757 h 2343129"/>
                <a:gd name="connsiteX8-2425" fmla="*/ 516415 w 690250"/>
                <a:gd name="connsiteY8-2426" fmla="*/ 1376400 h 2343129"/>
                <a:gd name="connsiteX9-2427" fmla="*/ 690245 w 690250"/>
                <a:gd name="connsiteY9-2428" fmla="*/ 1144624 h 2343129"/>
                <a:gd name="connsiteX10-2429" fmla="*/ 550546 w 690250"/>
                <a:gd name="connsiteY10-2430" fmla="*/ 986670 h 2343129"/>
                <a:gd name="connsiteX11-2431" fmla="*/ 175895 w 690250"/>
                <a:gd name="connsiteY11-2432" fmla="*/ 535025 h 2343129"/>
                <a:gd name="connsiteX12-2433" fmla="*/ 113189 w 690250"/>
                <a:gd name="connsiteY12-2434" fmla="*/ 38 h 2343129"/>
                <a:gd name="connsiteX13-2435" fmla="*/ 6033 w 690250"/>
                <a:gd name="connsiteY13-2436" fmla="*/ 38 h 2343129"/>
                <a:gd name="connsiteX0-2437" fmla="*/ 6033 w 690250"/>
                <a:gd name="connsiteY0-2438" fmla="*/ 38 h 2343129"/>
                <a:gd name="connsiteX1-2439" fmla="*/ 117158 w 690250"/>
                <a:gd name="connsiteY1-2440" fmla="*/ 606463 h 2343129"/>
                <a:gd name="connsiteX2-2441" fmla="*/ 553721 w 690250"/>
                <a:gd name="connsiteY2-2442" fmla="*/ 1060487 h 2343129"/>
                <a:gd name="connsiteX3-2443" fmla="*/ 552926 w 690250"/>
                <a:gd name="connsiteY3-2444" fmla="*/ 1272418 h 2343129"/>
                <a:gd name="connsiteX4-2445" fmla="*/ 124301 w 690250"/>
                <a:gd name="connsiteY4-2446" fmla="*/ 1719301 h 2343129"/>
                <a:gd name="connsiteX5-2447" fmla="*/ 9208 w 690250"/>
                <a:gd name="connsiteY5-2448" fmla="*/ 2336838 h 2343129"/>
                <a:gd name="connsiteX6-2449" fmla="*/ 113189 w 690250"/>
                <a:gd name="connsiteY6-2450" fmla="*/ 2341600 h 2343129"/>
                <a:gd name="connsiteX7-2451" fmla="*/ 174308 w 690250"/>
                <a:gd name="connsiteY7-2452" fmla="*/ 1813757 h 2343129"/>
                <a:gd name="connsiteX8-2453" fmla="*/ 516415 w 690250"/>
                <a:gd name="connsiteY8-2454" fmla="*/ 1376400 h 2343129"/>
                <a:gd name="connsiteX9-2455" fmla="*/ 690245 w 690250"/>
                <a:gd name="connsiteY9-2456" fmla="*/ 1144624 h 2343129"/>
                <a:gd name="connsiteX10-2457" fmla="*/ 550546 w 690250"/>
                <a:gd name="connsiteY10-2458" fmla="*/ 986670 h 2343129"/>
                <a:gd name="connsiteX11-2459" fmla="*/ 175895 w 690250"/>
                <a:gd name="connsiteY11-2460" fmla="*/ 535025 h 2343129"/>
                <a:gd name="connsiteX12-2461" fmla="*/ 113189 w 690250"/>
                <a:gd name="connsiteY12-2462" fmla="*/ 38 h 2343129"/>
                <a:gd name="connsiteX13-2463" fmla="*/ 6033 w 690250"/>
                <a:gd name="connsiteY13-2464" fmla="*/ 38 h 2343129"/>
                <a:gd name="connsiteX0-2465" fmla="*/ 6033 w 690250"/>
                <a:gd name="connsiteY0-2466" fmla="*/ 38 h 2343129"/>
                <a:gd name="connsiteX1-2467" fmla="*/ 117158 w 690250"/>
                <a:gd name="connsiteY1-2468" fmla="*/ 606463 h 2343129"/>
                <a:gd name="connsiteX2-2469" fmla="*/ 553721 w 690250"/>
                <a:gd name="connsiteY2-2470" fmla="*/ 1060487 h 2343129"/>
                <a:gd name="connsiteX3-2471" fmla="*/ 552926 w 690250"/>
                <a:gd name="connsiteY3-2472" fmla="*/ 1272418 h 2343129"/>
                <a:gd name="connsiteX4-2473" fmla="*/ 124301 w 690250"/>
                <a:gd name="connsiteY4-2474" fmla="*/ 1719301 h 2343129"/>
                <a:gd name="connsiteX5-2475" fmla="*/ 9208 w 690250"/>
                <a:gd name="connsiteY5-2476" fmla="*/ 2336838 h 2343129"/>
                <a:gd name="connsiteX6-2477" fmla="*/ 113189 w 690250"/>
                <a:gd name="connsiteY6-2478" fmla="*/ 2341600 h 2343129"/>
                <a:gd name="connsiteX7-2479" fmla="*/ 174308 w 690250"/>
                <a:gd name="connsiteY7-2480" fmla="*/ 1813757 h 2343129"/>
                <a:gd name="connsiteX8-2481" fmla="*/ 516415 w 690250"/>
                <a:gd name="connsiteY8-2482" fmla="*/ 1376400 h 2343129"/>
                <a:gd name="connsiteX9-2483" fmla="*/ 690245 w 690250"/>
                <a:gd name="connsiteY9-2484" fmla="*/ 1144624 h 2343129"/>
                <a:gd name="connsiteX10-2485" fmla="*/ 550546 w 690250"/>
                <a:gd name="connsiteY10-2486" fmla="*/ 986670 h 2343129"/>
                <a:gd name="connsiteX11-2487" fmla="*/ 175895 w 690250"/>
                <a:gd name="connsiteY11-2488" fmla="*/ 535025 h 2343129"/>
                <a:gd name="connsiteX12-2489" fmla="*/ 113189 w 690250"/>
                <a:gd name="connsiteY12-2490" fmla="*/ 38 h 2343129"/>
                <a:gd name="connsiteX13-2491" fmla="*/ 6033 w 690250"/>
                <a:gd name="connsiteY13-2492" fmla="*/ 38 h 2343129"/>
                <a:gd name="connsiteX0-2493" fmla="*/ 6033 w 690250"/>
                <a:gd name="connsiteY0-2494" fmla="*/ 38 h 2343129"/>
                <a:gd name="connsiteX1-2495" fmla="*/ 117158 w 690250"/>
                <a:gd name="connsiteY1-2496" fmla="*/ 606463 h 2343129"/>
                <a:gd name="connsiteX2-2497" fmla="*/ 553721 w 690250"/>
                <a:gd name="connsiteY2-2498" fmla="*/ 1060487 h 2343129"/>
                <a:gd name="connsiteX3-2499" fmla="*/ 552926 w 690250"/>
                <a:gd name="connsiteY3-2500" fmla="*/ 1272418 h 2343129"/>
                <a:gd name="connsiteX4-2501" fmla="*/ 124301 w 690250"/>
                <a:gd name="connsiteY4-2502" fmla="*/ 1719301 h 2343129"/>
                <a:gd name="connsiteX5-2503" fmla="*/ 9208 w 690250"/>
                <a:gd name="connsiteY5-2504" fmla="*/ 2336838 h 2343129"/>
                <a:gd name="connsiteX6-2505" fmla="*/ 113189 w 690250"/>
                <a:gd name="connsiteY6-2506" fmla="*/ 2341600 h 2343129"/>
                <a:gd name="connsiteX7-2507" fmla="*/ 174308 w 690250"/>
                <a:gd name="connsiteY7-2508" fmla="*/ 1813757 h 2343129"/>
                <a:gd name="connsiteX8-2509" fmla="*/ 516415 w 690250"/>
                <a:gd name="connsiteY8-2510" fmla="*/ 1376400 h 2343129"/>
                <a:gd name="connsiteX9-2511" fmla="*/ 690245 w 690250"/>
                <a:gd name="connsiteY9-2512" fmla="*/ 1144624 h 2343129"/>
                <a:gd name="connsiteX10-2513" fmla="*/ 550546 w 690250"/>
                <a:gd name="connsiteY10-2514" fmla="*/ 986670 h 2343129"/>
                <a:gd name="connsiteX11-2515" fmla="*/ 175895 w 690250"/>
                <a:gd name="connsiteY11-2516" fmla="*/ 535025 h 2343129"/>
                <a:gd name="connsiteX12-2517" fmla="*/ 113189 w 690250"/>
                <a:gd name="connsiteY12-2518" fmla="*/ 38 h 2343129"/>
                <a:gd name="connsiteX13-2519" fmla="*/ 6033 w 690250"/>
                <a:gd name="connsiteY13-2520" fmla="*/ 38 h 2343129"/>
                <a:gd name="connsiteX0-2521" fmla="*/ 6033 w 690248"/>
                <a:gd name="connsiteY0-2522" fmla="*/ 38 h 2343129"/>
                <a:gd name="connsiteX1-2523" fmla="*/ 117158 w 690248"/>
                <a:gd name="connsiteY1-2524" fmla="*/ 606463 h 2343129"/>
                <a:gd name="connsiteX2-2525" fmla="*/ 553721 w 690248"/>
                <a:gd name="connsiteY2-2526" fmla="*/ 1060487 h 2343129"/>
                <a:gd name="connsiteX3-2527" fmla="*/ 552926 w 690248"/>
                <a:gd name="connsiteY3-2528" fmla="*/ 1272418 h 2343129"/>
                <a:gd name="connsiteX4-2529" fmla="*/ 124301 w 690248"/>
                <a:gd name="connsiteY4-2530" fmla="*/ 1719301 h 2343129"/>
                <a:gd name="connsiteX5-2531" fmla="*/ 9208 w 690248"/>
                <a:gd name="connsiteY5-2532" fmla="*/ 2336838 h 2343129"/>
                <a:gd name="connsiteX6-2533" fmla="*/ 113189 w 690248"/>
                <a:gd name="connsiteY6-2534" fmla="*/ 2341600 h 2343129"/>
                <a:gd name="connsiteX7-2535" fmla="*/ 174308 w 690248"/>
                <a:gd name="connsiteY7-2536" fmla="*/ 1813757 h 2343129"/>
                <a:gd name="connsiteX8-2537" fmla="*/ 516415 w 690248"/>
                <a:gd name="connsiteY8-2538" fmla="*/ 1376400 h 2343129"/>
                <a:gd name="connsiteX9-2539" fmla="*/ 690245 w 690248"/>
                <a:gd name="connsiteY9-2540" fmla="*/ 1144624 h 2343129"/>
                <a:gd name="connsiteX10-2541" fmla="*/ 550546 w 690248"/>
                <a:gd name="connsiteY10-2542" fmla="*/ 986670 h 2343129"/>
                <a:gd name="connsiteX11-2543" fmla="*/ 175895 w 690248"/>
                <a:gd name="connsiteY11-2544" fmla="*/ 535025 h 2343129"/>
                <a:gd name="connsiteX12-2545" fmla="*/ 113189 w 690248"/>
                <a:gd name="connsiteY12-2546" fmla="*/ 38 h 2343129"/>
                <a:gd name="connsiteX13-2547" fmla="*/ 6033 w 690248"/>
                <a:gd name="connsiteY13-2548" fmla="*/ 38 h 2343129"/>
                <a:gd name="connsiteX0-2549" fmla="*/ 6033 w 690249"/>
                <a:gd name="connsiteY0-2550" fmla="*/ 38 h 2343129"/>
                <a:gd name="connsiteX1-2551" fmla="*/ 117158 w 690249"/>
                <a:gd name="connsiteY1-2552" fmla="*/ 606463 h 2343129"/>
                <a:gd name="connsiteX2-2553" fmla="*/ 553721 w 690249"/>
                <a:gd name="connsiteY2-2554" fmla="*/ 1060487 h 2343129"/>
                <a:gd name="connsiteX3-2555" fmla="*/ 552926 w 690249"/>
                <a:gd name="connsiteY3-2556" fmla="*/ 1272418 h 2343129"/>
                <a:gd name="connsiteX4-2557" fmla="*/ 124301 w 690249"/>
                <a:gd name="connsiteY4-2558" fmla="*/ 1719301 h 2343129"/>
                <a:gd name="connsiteX5-2559" fmla="*/ 9208 w 690249"/>
                <a:gd name="connsiteY5-2560" fmla="*/ 2336838 h 2343129"/>
                <a:gd name="connsiteX6-2561" fmla="*/ 113189 w 690249"/>
                <a:gd name="connsiteY6-2562" fmla="*/ 2341600 h 2343129"/>
                <a:gd name="connsiteX7-2563" fmla="*/ 174308 w 690249"/>
                <a:gd name="connsiteY7-2564" fmla="*/ 1813757 h 2343129"/>
                <a:gd name="connsiteX8-2565" fmla="*/ 516415 w 690249"/>
                <a:gd name="connsiteY8-2566" fmla="*/ 1376400 h 2343129"/>
                <a:gd name="connsiteX9-2567" fmla="*/ 690245 w 690249"/>
                <a:gd name="connsiteY9-2568" fmla="*/ 1144624 h 2343129"/>
                <a:gd name="connsiteX10-2569" fmla="*/ 555308 w 690249"/>
                <a:gd name="connsiteY10-2570" fmla="*/ 993814 h 2343129"/>
                <a:gd name="connsiteX11-2571" fmla="*/ 175895 w 690249"/>
                <a:gd name="connsiteY11-2572" fmla="*/ 535025 h 2343129"/>
                <a:gd name="connsiteX12-2573" fmla="*/ 113189 w 690249"/>
                <a:gd name="connsiteY12-2574" fmla="*/ 38 h 2343129"/>
                <a:gd name="connsiteX13-2575" fmla="*/ 6033 w 690249"/>
                <a:gd name="connsiteY13-2576" fmla="*/ 38 h 2343129"/>
                <a:gd name="connsiteX0-2577" fmla="*/ 6033 w 690249"/>
                <a:gd name="connsiteY0-2578" fmla="*/ 38 h 2343129"/>
                <a:gd name="connsiteX1-2579" fmla="*/ 117158 w 690249"/>
                <a:gd name="connsiteY1-2580" fmla="*/ 606463 h 2343129"/>
                <a:gd name="connsiteX2-2581" fmla="*/ 553721 w 690249"/>
                <a:gd name="connsiteY2-2582" fmla="*/ 1060487 h 2343129"/>
                <a:gd name="connsiteX3-2583" fmla="*/ 552926 w 690249"/>
                <a:gd name="connsiteY3-2584" fmla="*/ 1272418 h 2343129"/>
                <a:gd name="connsiteX4-2585" fmla="*/ 124301 w 690249"/>
                <a:gd name="connsiteY4-2586" fmla="*/ 1719301 h 2343129"/>
                <a:gd name="connsiteX5-2587" fmla="*/ 9208 w 690249"/>
                <a:gd name="connsiteY5-2588" fmla="*/ 2336838 h 2343129"/>
                <a:gd name="connsiteX6-2589" fmla="*/ 113189 w 690249"/>
                <a:gd name="connsiteY6-2590" fmla="*/ 2341600 h 2343129"/>
                <a:gd name="connsiteX7-2591" fmla="*/ 174308 w 690249"/>
                <a:gd name="connsiteY7-2592" fmla="*/ 1813757 h 2343129"/>
                <a:gd name="connsiteX8-2593" fmla="*/ 556896 w 690249"/>
                <a:gd name="connsiteY8-2594" fmla="*/ 1331156 h 2343129"/>
                <a:gd name="connsiteX9-2595" fmla="*/ 690245 w 690249"/>
                <a:gd name="connsiteY9-2596" fmla="*/ 1144624 h 2343129"/>
                <a:gd name="connsiteX10-2597" fmla="*/ 555308 w 690249"/>
                <a:gd name="connsiteY10-2598" fmla="*/ 993814 h 2343129"/>
                <a:gd name="connsiteX11-2599" fmla="*/ 175895 w 690249"/>
                <a:gd name="connsiteY11-2600" fmla="*/ 535025 h 2343129"/>
                <a:gd name="connsiteX12-2601" fmla="*/ 113189 w 690249"/>
                <a:gd name="connsiteY12-2602" fmla="*/ 38 h 2343129"/>
                <a:gd name="connsiteX13-2603" fmla="*/ 6033 w 690249"/>
                <a:gd name="connsiteY13-2604" fmla="*/ 38 h 2343129"/>
                <a:gd name="connsiteX0-2605" fmla="*/ 6033 w 690249"/>
                <a:gd name="connsiteY0-2606" fmla="*/ 38 h 2343129"/>
                <a:gd name="connsiteX1-2607" fmla="*/ 117158 w 690249"/>
                <a:gd name="connsiteY1-2608" fmla="*/ 606463 h 2343129"/>
                <a:gd name="connsiteX2-2609" fmla="*/ 553721 w 690249"/>
                <a:gd name="connsiteY2-2610" fmla="*/ 1060487 h 2343129"/>
                <a:gd name="connsiteX3-2611" fmla="*/ 552926 w 690249"/>
                <a:gd name="connsiteY3-2612" fmla="*/ 1272418 h 2343129"/>
                <a:gd name="connsiteX4-2613" fmla="*/ 124301 w 690249"/>
                <a:gd name="connsiteY4-2614" fmla="*/ 1719301 h 2343129"/>
                <a:gd name="connsiteX5-2615" fmla="*/ 9208 w 690249"/>
                <a:gd name="connsiteY5-2616" fmla="*/ 2336838 h 2343129"/>
                <a:gd name="connsiteX6-2617" fmla="*/ 113189 w 690249"/>
                <a:gd name="connsiteY6-2618" fmla="*/ 2341600 h 2343129"/>
                <a:gd name="connsiteX7-2619" fmla="*/ 174308 w 690249"/>
                <a:gd name="connsiteY7-2620" fmla="*/ 1813757 h 2343129"/>
                <a:gd name="connsiteX8-2621" fmla="*/ 556896 w 690249"/>
                <a:gd name="connsiteY8-2622" fmla="*/ 1331156 h 2343129"/>
                <a:gd name="connsiteX9-2623" fmla="*/ 690245 w 690249"/>
                <a:gd name="connsiteY9-2624" fmla="*/ 1144624 h 2343129"/>
                <a:gd name="connsiteX10-2625" fmla="*/ 555308 w 690249"/>
                <a:gd name="connsiteY10-2626" fmla="*/ 993814 h 2343129"/>
                <a:gd name="connsiteX11-2627" fmla="*/ 175895 w 690249"/>
                <a:gd name="connsiteY11-2628" fmla="*/ 535025 h 2343129"/>
                <a:gd name="connsiteX12-2629" fmla="*/ 113189 w 690249"/>
                <a:gd name="connsiteY12-2630" fmla="*/ 38 h 2343129"/>
                <a:gd name="connsiteX13-2631" fmla="*/ 6033 w 690249"/>
                <a:gd name="connsiteY13-2632" fmla="*/ 38 h 2343129"/>
                <a:gd name="connsiteX0-2633" fmla="*/ 6033 w 690249"/>
                <a:gd name="connsiteY0-2634" fmla="*/ 38 h 2343129"/>
                <a:gd name="connsiteX1-2635" fmla="*/ 117158 w 690249"/>
                <a:gd name="connsiteY1-2636" fmla="*/ 606463 h 2343129"/>
                <a:gd name="connsiteX2-2637" fmla="*/ 553721 w 690249"/>
                <a:gd name="connsiteY2-2638" fmla="*/ 1060487 h 2343129"/>
                <a:gd name="connsiteX3-2639" fmla="*/ 552926 w 690249"/>
                <a:gd name="connsiteY3-2640" fmla="*/ 1272418 h 2343129"/>
                <a:gd name="connsiteX4-2641" fmla="*/ 124301 w 690249"/>
                <a:gd name="connsiteY4-2642" fmla="*/ 1719301 h 2343129"/>
                <a:gd name="connsiteX5-2643" fmla="*/ 9208 w 690249"/>
                <a:gd name="connsiteY5-2644" fmla="*/ 2336838 h 2343129"/>
                <a:gd name="connsiteX6-2645" fmla="*/ 113189 w 690249"/>
                <a:gd name="connsiteY6-2646" fmla="*/ 2341600 h 2343129"/>
                <a:gd name="connsiteX7-2647" fmla="*/ 174308 w 690249"/>
                <a:gd name="connsiteY7-2648" fmla="*/ 1813757 h 2343129"/>
                <a:gd name="connsiteX8-2649" fmla="*/ 556896 w 690249"/>
                <a:gd name="connsiteY8-2650" fmla="*/ 1331156 h 2343129"/>
                <a:gd name="connsiteX9-2651" fmla="*/ 690245 w 690249"/>
                <a:gd name="connsiteY9-2652" fmla="*/ 1144624 h 2343129"/>
                <a:gd name="connsiteX10-2653" fmla="*/ 555308 w 690249"/>
                <a:gd name="connsiteY10-2654" fmla="*/ 993814 h 2343129"/>
                <a:gd name="connsiteX11-2655" fmla="*/ 175895 w 690249"/>
                <a:gd name="connsiteY11-2656" fmla="*/ 535025 h 2343129"/>
                <a:gd name="connsiteX12-2657" fmla="*/ 113189 w 690249"/>
                <a:gd name="connsiteY12-2658" fmla="*/ 38 h 2343129"/>
                <a:gd name="connsiteX13-2659" fmla="*/ 6033 w 690249"/>
                <a:gd name="connsiteY13-2660" fmla="*/ 38 h 2343129"/>
                <a:gd name="connsiteX0-2661" fmla="*/ 6033 w 690332"/>
                <a:gd name="connsiteY0-2662" fmla="*/ 38 h 2343129"/>
                <a:gd name="connsiteX1-2663" fmla="*/ 117158 w 690332"/>
                <a:gd name="connsiteY1-2664" fmla="*/ 606463 h 2343129"/>
                <a:gd name="connsiteX2-2665" fmla="*/ 553721 w 690332"/>
                <a:gd name="connsiteY2-2666" fmla="*/ 1060487 h 2343129"/>
                <a:gd name="connsiteX3-2667" fmla="*/ 552926 w 690332"/>
                <a:gd name="connsiteY3-2668" fmla="*/ 1272418 h 2343129"/>
                <a:gd name="connsiteX4-2669" fmla="*/ 124301 w 690332"/>
                <a:gd name="connsiteY4-2670" fmla="*/ 1719301 h 2343129"/>
                <a:gd name="connsiteX5-2671" fmla="*/ 9208 w 690332"/>
                <a:gd name="connsiteY5-2672" fmla="*/ 2336838 h 2343129"/>
                <a:gd name="connsiteX6-2673" fmla="*/ 113189 w 690332"/>
                <a:gd name="connsiteY6-2674" fmla="*/ 2341600 h 2343129"/>
                <a:gd name="connsiteX7-2675" fmla="*/ 174308 w 690332"/>
                <a:gd name="connsiteY7-2676" fmla="*/ 1813757 h 2343129"/>
                <a:gd name="connsiteX8-2677" fmla="*/ 556896 w 690332"/>
                <a:gd name="connsiteY8-2678" fmla="*/ 1331156 h 2343129"/>
                <a:gd name="connsiteX9-2679" fmla="*/ 690245 w 690332"/>
                <a:gd name="connsiteY9-2680" fmla="*/ 1144624 h 2343129"/>
                <a:gd name="connsiteX10-2681" fmla="*/ 555308 w 690332"/>
                <a:gd name="connsiteY10-2682" fmla="*/ 993814 h 2343129"/>
                <a:gd name="connsiteX11-2683" fmla="*/ 175895 w 690332"/>
                <a:gd name="connsiteY11-2684" fmla="*/ 535025 h 2343129"/>
                <a:gd name="connsiteX12-2685" fmla="*/ 113189 w 690332"/>
                <a:gd name="connsiteY12-2686" fmla="*/ 38 h 2343129"/>
                <a:gd name="connsiteX13-2687" fmla="*/ 6033 w 690332"/>
                <a:gd name="connsiteY13-2688" fmla="*/ 38 h 2343129"/>
                <a:gd name="connsiteX0-2689" fmla="*/ 6033 w 632159"/>
                <a:gd name="connsiteY0-2690" fmla="*/ 38 h 2343129"/>
                <a:gd name="connsiteX1-2691" fmla="*/ 117158 w 632159"/>
                <a:gd name="connsiteY1-2692" fmla="*/ 606463 h 2343129"/>
                <a:gd name="connsiteX2-2693" fmla="*/ 553721 w 632159"/>
                <a:gd name="connsiteY2-2694" fmla="*/ 1060487 h 2343129"/>
                <a:gd name="connsiteX3-2695" fmla="*/ 552926 w 632159"/>
                <a:gd name="connsiteY3-2696" fmla="*/ 1272418 h 2343129"/>
                <a:gd name="connsiteX4-2697" fmla="*/ 124301 w 632159"/>
                <a:gd name="connsiteY4-2698" fmla="*/ 1719301 h 2343129"/>
                <a:gd name="connsiteX5-2699" fmla="*/ 9208 w 632159"/>
                <a:gd name="connsiteY5-2700" fmla="*/ 2336838 h 2343129"/>
                <a:gd name="connsiteX6-2701" fmla="*/ 113189 w 632159"/>
                <a:gd name="connsiteY6-2702" fmla="*/ 2341600 h 2343129"/>
                <a:gd name="connsiteX7-2703" fmla="*/ 174308 w 632159"/>
                <a:gd name="connsiteY7-2704" fmla="*/ 1813757 h 2343129"/>
                <a:gd name="connsiteX8-2705" fmla="*/ 556896 w 632159"/>
                <a:gd name="connsiteY8-2706" fmla="*/ 1331156 h 2343129"/>
                <a:gd name="connsiteX9-2707" fmla="*/ 555308 w 632159"/>
                <a:gd name="connsiteY9-2708" fmla="*/ 993814 h 2343129"/>
                <a:gd name="connsiteX10-2709" fmla="*/ 175895 w 632159"/>
                <a:gd name="connsiteY10-2710" fmla="*/ 535025 h 2343129"/>
                <a:gd name="connsiteX11-2711" fmla="*/ 113189 w 632159"/>
                <a:gd name="connsiteY11-2712" fmla="*/ 38 h 2343129"/>
                <a:gd name="connsiteX12-2713" fmla="*/ 6033 w 632159"/>
                <a:gd name="connsiteY12-2714" fmla="*/ 38 h 2343129"/>
                <a:gd name="connsiteX0-2715" fmla="*/ 6033 w 656624"/>
                <a:gd name="connsiteY0-2716" fmla="*/ 38 h 2343129"/>
                <a:gd name="connsiteX1-2717" fmla="*/ 117158 w 656624"/>
                <a:gd name="connsiteY1-2718" fmla="*/ 606463 h 2343129"/>
                <a:gd name="connsiteX2-2719" fmla="*/ 553721 w 656624"/>
                <a:gd name="connsiteY2-2720" fmla="*/ 1060487 h 2343129"/>
                <a:gd name="connsiteX3-2721" fmla="*/ 552926 w 656624"/>
                <a:gd name="connsiteY3-2722" fmla="*/ 1272418 h 2343129"/>
                <a:gd name="connsiteX4-2723" fmla="*/ 124301 w 656624"/>
                <a:gd name="connsiteY4-2724" fmla="*/ 1719301 h 2343129"/>
                <a:gd name="connsiteX5-2725" fmla="*/ 9208 w 656624"/>
                <a:gd name="connsiteY5-2726" fmla="*/ 2336838 h 2343129"/>
                <a:gd name="connsiteX6-2727" fmla="*/ 113189 w 656624"/>
                <a:gd name="connsiteY6-2728" fmla="*/ 2341600 h 2343129"/>
                <a:gd name="connsiteX7-2729" fmla="*/ 174308 w 656624"/>
                <a:gd name="connsiteY7-2730" fmla="*/ 1813757 h 2343129"/>
                <a:gd name="connsiteX8-2731" fmla="*/ 556896 w 656624"/>
                <a:gd name="connsiteY8-2732" fmla="*/ 1331156 h 2343129"/>
                <a:gd name="connsiteX9-2733" fmla="*/ 555308 w 656624"/>
                <a:gd name="connsiteY9-2734" fmla="*/ 993814 h 2343129"/>
                <a:gd name="connsiteX10-2735" fmla="*/ 175895 w 656624"/>
                <a:gd name="connsiteY10-2736" fmla="*/ 535025 h 2343129"/>
                <a:gd name="connsiteX11-2737" fmla="*/ 113189 w 656624"/>
                <a:gd name="connsiteY11-2738" fmla="*/ 38 h 2343129"/>
                <a:gd name="connsiteX12-2739" fmla="*/ 6033 w 656624"/>
                <a:gd name="connsiteY12-2740" fmla="*/ 38 h 2343129"/>
                <a:gd name="connsiteX0-2741" fmla="*/ 6033 w 663046"/>
                <a:gd name="connsiteY0-2742" fmla="*/ 38 h 2343129"/>
                <a:gd name="connsiteX1-2743" fmla="*/ 117158 w 663046"/>
                <a:gd name="connsiteY1-2744" fmla="*/ 606463 h 2343129"/>
                <a:gd name="connsiteX2-2745" fmla="*/ 553721 w 663046"/>
                <a:gd name="connsiteY2-2746" fmla="*/ 1060487 h 2343129"/>
                <a:gd name="connsiteX3-2747" fmla="*/ 552926 w 663046"/>
                <a:gd name="connsiteY3-2748" fmla="*/ 1272418 h 2343129"/>
                <a:gd name="connsiteX4-2749" fmla="*/ 124301 w 663046"/>
                <a:gd name="connsiteY4-2750" fmla="*/ 1719301 h 2343129"/>
                <a:gd name="connsiteX5-2751" fmla="*/ 9208 w 663046"/>
                <a:gd name="connsiteY5-2752" fmla="*/ 2336838 h 2343129"/>
                <a:gd name="connsiteX6-2753" fmla="*/ 113189 w 663046"/>
                <a:gd name="connsiteY6-2754" fmla="*/ 2341600 h 2343129"/>
                <a:gd name="connsiteX7-2755" fmla="*/ 174308 w 663046"/>
                <a:gd name="connsiteY7-2756" fmla="*/ 1813757 h 2343129"/>
                <a:gd name="connsiteX8-2757" fmla="*/ 556896 w 663046"/>
                <a:gd name="connsiteY8-2758" fmla="*/ 1331156 h 2343129"/>
                <a:gd name="connsiteX9-2759" fmla="*/ 555308 w 663046"/>
                <a:gd name="connsiteY9-2760" fmla="*/ 993814 h 2343129"/>
                <a:gd name="connsiteX10-2761" fmla="*/ 175895 w 663046"/>
                <a:gd name="connsiteY10-2762" fmla="*/ 535025 h 2343129"/>
                <a:gd name="connsiteX11-2763" fmla="*/ 113189 w 663046"/>
                <a:gd name="connsiteY11-2764" fmla="*/ 38 h 2343129"/>
                <a:gd name="connsiteX12-2765" fmla="*/ 6033 w 663046"/>
                <a:gd name="connsiteY12-2766" fmla="*/ 38 h 2343129"/>
                <a:gd name="connsiteX0-2767" fmla="*/ 6033 w 681517"/>
                <a:gd name="connsiteY0-2768" fmla="*/ 38 h 2343129"/>
                <a:gd name="connsiteX1-2769" fmla="*/ 117158 w 681517"/>
                <a:gd name="connsiteY1-2770" fmla="*/ 606463 h 2343129"/>
                <a:gd name="connsiteX2-2771" fmla="*/ 553721 w 681517"/>
                <a:gd name="connsiteY2-2772" fmla="*/ 1060487 h 2343129"/>
                <a:gd name="connsiteX3-2773" fmla="*/ 552926 w 681517"/>
                <a:gd name="connsiteY3-2774" fmla="*/ 1272418 h 2343129"/>
                <a:gd name="connsiteX4-2775" fmla="*/ 124301 w 681517"/>
                <a:gd name="connsiteY4-2776" fmla="*/ 1719301 h 2343129"/>
                <a:gd name="connsiteX5-2777" fmla="*/ 9208 w 681517"/>
                <a:gd name="connsiteY5-2778" fmla="*/ 2336838 h 2343129"/>
                <a:gd name="connsiteX6-2779" fmla="*/ 113189 w 681517"/>
                <a:gd name="connsiteY6-2780" fmla="*/ 2341600 h 2343129"/>
                <a:gd name="connsiteX7-2781" fmla="*/ 174308 w 681517"/>
                <a:gd name="connsiteY7-2782" fmla="*/ 1813757 h 2343129"/>
                <a:gd name="connsiteX8-2783" fmla="*/ 556896 w 681517"/>
                <a:gd name="connsiteY8-2784" fmla="*/ 1331156 h 2343129"/>
                <a:gd name="connsiteX9-2785" fmla="*/ 555308 w 681517"/>
                <a:gd name="connsiteY9-2786" fmla="*/ 993814 h 2343129"/>
                <a:gd name="connsiteX10-2787" fmla="*/ 175895 w 681517"/>
                <a:gd name="connsiteY10-2788" fmla="*/ 535025 h 2343129"/>
                <a:gd name="connsiteX11-2789" fmla="*/ 113189 w 681517"/>
                <a:gd name="connsiteY11-2790" fmla="*/ 38 h 2343129"/>
                <a:gd name="connsiteX12-2791" fmla="*/ 6033 w 681517"/>
                <a:gd name="connsiteY12-2792" fmla="*/ 38 h 2343129"/>
                <a:gd name="connsiteX0-2793" fmla="*/ 6033 w 634658"/>
                <a:gd name="connsiteY0-2794" fmla="*/ 38 h 2343129"/>
                <a:gd name="connsiteX1-2795" fmla="*/ 117158 w 634658"/>
                <a:gd name="connsiteY1-2796" fmla="*/ 606463 h 2343129"/>
                <a:gd name="connsiteX2-2797" fmla="*/ 553721 w 634658"/>
                <a:gd name="connsiteY2-2798" fmla="*/ 1060487 h 2343129"/>
                <a:gd name="connsiteX3-2799" fmla="*/ 552926 w 634658"/>
                <a:gd name="connsiteY3-2800" fmla="*/ 1272418 h 2343129"/>
                <a:gd name="connsiteX4-2801" fmla="*/ 124301 w 634658"/>
                <a:gd name="connsiteY4-2802" fmla="*/ 1719301 h 2343129"/>
                <a:gd name="connsiteX5-2803" fmla="*/ 9208 w 634658"/>
                <a:gd name="connsiteY5-2804" fmla="*/ 2336838 h 2343129"/>
                <a:gd name="connsiteX6-2805" fmla="*/ 113189 w 634658"/>
                <a:gd name="connsiteY6-2806" fmla="*/ 2341600 h 2343129"/>
                <a:gd name="connsiteX7-2807" fmla="*/ 200502 w 634658"/>
                <a:gd name="connsiteY7-2808" fmla="*/ 1756607 h 2343129"/>
                <a:gd name="connsiteX8-2809" fmla="*/ 556896 w 634658"/>
                <a:gd name="connsiteY8-2810" fmla="*/ 1331156 h 2343129"/>
                <a:gd name="connsiteX9-2811" fmla="*/ 555308 w 634658"/>
                <a:gd name="connsiteY9-2812" fmla="*/ 993814 h 2343129"/>
                <a:gd name="connsiteX10-2813" fmla="*/ 175895 w 634658"/>
                <a:gd name="connsiteY10-2814" fmla="*/ 535025 h 2343129"/>
                <a:gd name="connsiteX11-2815" fmla="*/ 113189 w 634658"/>
                <a:gd name="connsiteY11-2816" fmla="*/ 38 h 2343129"/>
                <a:gd name="connsiteX12-2817" fmla="*/ 6033 w 634658"/>
                <a:gd name="connsiteY12-2818" fmla="*/ 38 h 2343129"/>
                <a:gd name="connsiteX0-2819" fmla="*/ 6033 w 676933"/>
                <a:gd name="connsiteY0-2820" fmla="*/ 38 h 2343129"/>
                <a:gd name="connsiteX1-2821" fmla="*/ 117158 w 676933"/>
                <a:gd name="connsiteY1-2822" fmla="*/ 606463 h 2343129"/>
                <a:gd name="connsiteX2-2823" fmla="*/ 553721 w 676933"/>
                <a:gd name="connsiteY2-2824" fmla="*/ 1060487 h 2343129"/>
                <a:gd name="connsiteX3-2825" fmla="*/ 552926 w 676933"/>
                <a:gd name="connsiteY3-2826" fmla="*/ 1272418 h 2343129"/>
                <a:gd name="connsiteX4-2827" fmla="*/ 124301 w 676933"/>
                <a:gd name="connsiteY4-2828" fmla="*/ 1719301 h 2343129"/>
                <a:gd name="connsiteX5-2829" fmla="*/ 9208 w 676933"/>
                <a:gd name="connsiteY5-2830" fmla="*/ 2336838 h 2343129"/>
                <a:gd name="connsiteX6-2831" fmla="*/ 113189 w 676933"/>
                <a:gd name="connsiteY6-2832" fmla="*/ 2341600 h 2343129"/>
                <a:gd name="connsiteX7-2833" fmla="*/ 200502 w 676933"/>
                <a:gd name="connsiteY7-2834" fmla="*/ 1756607 h 2343129"/>
                <a:gd name="connsiteX8-2835" fmla="*/ 556896 w 676933"/>
                <a:gd name="connsiteY8-2836" fmla="*/ 1331156 h 2343129"/>
                <a:gd name="connsiteX9-2837" fmla="*/ 555308 w 676933"/>
                <a:gd name="connsiteY9-2838" fmla="*/ 993814 h 2343129"/>
                <a:gd name="connsiteX10-2839" fmla="*/ 175895 w 676933"/>
                <a:gd name="connsiteY10-2840" fmla="*/ 535025 h 2343129"/>
                <a:gd name="connsiteX11-2841" fmla="*/ 113189 w 676933"/>
                <a:gd name="connsiteY11-2842" fmla="*/ 38 h 2343129"/>
                <a:gd name="connsiteX12-2843" fmla="*/ 6033 w 676933"/>
                <a:gd name="connsiteY12-2844" fmla="*/ 38 h 2343129"/>
                <a:gd name="connsiteX0-2845" fmla="*/ 6033 w 676933"/>
                <a:gd name="connsiteY0-2846" fmla="*/ 38 h 2343129"/>
                <a:gd name="connsiteX1-2847" fmla="*/ 117158 w 676933"/>
                <a:gd name="connsiteY1-2848" fmla="*/ 606463 h 2343129"/>
                <a:gd name="connsiteX2-2849" fmla="*/ 553721 w 676933"/>
                <a:gd name="connsiteY2-2850" fmla="*/ 1060487 h 2343129"/>
                <a:gd name="connsiteX3-2851" fmla="*/ 552926 w 676933"/>
                <a:gd name="connsiteY3-2852" fmla="*/ 1272418 h 2343129"/>
                <a:gd name="connsiteX4-2853" fmla="*/ 124301 w 676933"/>
                <a:gd name="connsiteY4-2854" fmla="*/ 1719301 h 2343129"/>
                <a:gd name="connsiteX5-2855" fmla="*/ 9208 w 676933"/>
                <a:gd name="connsiteY5-2856" fmla="*/ 2336838 h 2343129"/>
                <a:gd name="connsiteX6-2857" fmla="*/ 113189 w 676933"/>
                <a:gd name="connsiteY6-2858" fmla="*/ 2341600 h 2343129"/>
                <a:gd name="connsiteX7-2859" fmla="*/ 200502 w 676933"/>
                <a:gd name="connsiteY7-2860" fmla="*/ 1756607 h 2343129"/>
                <a:gd name="connsiteX8-2861" fmla="*/ 556896 w 676933"/>
                <a:gd name="connsiteY8-2862" fmla="*/ 1331156 h 2343129"/>
                <a:gd name="connsiteX9-2863" fmla="*/ 555308 w 676933"/>
                <a:gd name="connsiteY9-2864" fmla="*/ 993814 h 2343129"/>
                <a:gd name="connsiteX10-2865" fmla="*/ 175895 w 676933"/>
                <a:gd name="connsiteY10-2866" fmla="*/ 535025 h 2343129"/>
                <a:gd name="connsiteX11-2867" fmla="*/ 113189 w 676933"/>
                <a:gd name="connsiteY11-2868" fmla="*/ 38 h 2343129"/>
                <a:gd name="connsiteX12-2869" fmla="*/ 6033 w 676933"/>
                <a:gd name="connsiteY12-2870" fmla="*/ 38 h 2343129"/>
                <a:gd name="connsiteX0-2871" fmla="*/ 6033 w 676933"/>
                <a:gd name="connsiteY0-2872" fmla="*/ 38 h 2343129"/>
                <a:gd name="connsiteX1-2873" fmla="*/ 117158 w 676933"/>
                <a:gd name="connsiteY1-2874" fmla="*/ 606463 h 2343129"/>
                <a:gd name="connsiteX2-2875" fmla="*/ 553721 w 676933"/>
                <a:gd name="connsiteY2-2876" fmla="*/ 1060487 h 2343129"/>
                <a:gd name="connsiteX3-2877" fmla="*/ 552926 w 676933"/>
                <a:gd name="connsiteY3-2878" fmla="*/ 1272418 h 2343129"/>
                <a:gd name="connsiteX4-2879" fmla="*/ 124301 w 676933"/>
                <a:gd name="connsiteY4-2880" fmla="*/ 1719301 h 2343129"/>
                <a:gd name="connsiteX5-2881" fmla="*/ 9208 w 676933"/>
                <a:gd name="connsiteY5-2882" fmla="*/ 2336838 h 2343129"/>
                <a:gd name="connsiteX6-2883" fmla="*/ 113189 w 676933"/>
                <a:gd name="connsiteY6-2884" fmla="*/ 2341600 h 2343129"/>
                <a:gd name="connsiteX7-2885" fmla="*/ 200502 w 676933"/>
                <a:gd name="connsiteY7-2886" fmla="*/ 1756607 h 2343129"/>
                <a:gd name="connsiteX8-2887" fmla="*/ 556896 w 676933"/>
                <a:gd name="connsiteY8-2888" fmla="*/ 1331156 h 2343129"/>
                <a:gd name="connsiteX9-2889" fmla="*/ 555308 w 676933"/>
                <a:gd name="connsiteY9-2890" fmla="*/ 993814 h 2343129"/>
                <a:gd name="connsiteX10-2891" fmla="*/ 175895 w 676933"/>
                <a:gd name="connsiteY10-2892" fmla="*/ 535025 h 2343129"/>
                <a:gd name="connsiteX11-2893" fmla="*/ 113189 w 676933"/>
                <a:gd name="connsiteY11-2894" fmla="*/ 38 h 2343129"/>
                <a:gd name="connsiteX12-2895" fmla="*/ 6033 w 676933"/>
                <a:gd name="connsiteY12-2896" fmla="*/ 38 h 2343129"/>
                <a:gd name="connsiteX0-2897" fmla="*/ 6033 w 683751"/>
                <a:gd name="connsiteY0-2898" fmla="*/ 38 h 2343129"/>
                <a:gd name="connsiteX1-2899" fmla="*/ 117158 w 683751"/>
                <a:gd name="connsiteY1-2900" fmla="*/ 606463 h 2343129"/>
                <a:gd name="connsiteX2-2901" fmla="*/ 553721 w 683751"/>
                <a:gd name="connsiteY2-2902" fmla="*/ 1060487 h 2343129"/>
                <a:gd name="connsiteX3-2903" fmla="*/ 552926 w 683751"/>
                <a:gd name="connsiteY3-2904" fmla="*/ 1272418 h 2343129"/>
                <a:gd name="connsiteX4-2905" fmla="*/ 124301 w 683751"/>
                <a:gd name="connsiteY4-2906" fmla="*/ 1719301 h 2343129"/>
                <a:gd name="connsiteX5-2907" fmla="*/ 9208 w 683751"/>
                <a:gd name="connsiteY5-2908" fmla="*/ 2336838 h 2343129"/>
                <a:gd name="connsiteX6-2909" fmla="*/ 113189 w 683751"/>
                <a:gd name="connsiteY6-2910" fmla="*/ 2341600 h 2343129"/>
                <a:gd name="connsiteX7-2911" fmla="*/ 200502 w 683751"/>
                <a:gd name="connsiteY7-2912" fmla="*/ 1756607 h 2343129"/>
                <a:gd name="connsiteX8-2913" fmla="*/ 556896 w 683751"/>
                <a:gd name="connsiteY8-2914" fmla="*/ 1331156 h 2343129"/>
                <a:gd name="connsiteX9-2915" fmla="*/ 555308 w 683751"/>
                <a:gd name="connsiteY9-2916" fmla="*/ 993814 h 2343129"/>
                <a:gd name="connsiteX10-2917" fmla="*/ 175895 w 683751"/>
                <a:gd name="connsiteY10-2918" fmla="*/ 535025 h 2343129"/>
                <a:gd name="connsiteX11-2919" fmla="*/ 113189 w 683751"/>
                <a:gd name="connsiteY11-2920" fmla="*/ 38 h 2343129"/>
                <a:gd name="connsiteX12-2921" fmla="*/ 6033 w 683751"/>
                <a:gd name="connsiteY12-2922" fmla="*/ 38 h 2343129"/>
                <a:gd name="connsiteX0-2923" fmla="*/ 6033 w 683751"/>
                <a:gd name="connsiteY0-2924" fmla="*/ 38 h 2343129"/>
                <a:gd name="connsiteX1-2925" fmla="*/ 117158 w 683751"/>
                <a:gd name="connsiteY1-2926" fmla="*/ 606463 h 2343129"/>
                <a:gd name="connsiteX2-2927" fmla="*/ 553721 w 683751"/>
                <a:gd name="connsiteY2-2928" fmla="*/ 1060487 h 2343129"/>
                <a:gd name="connsiteX3-2929" fmla="*/ 552926 w 683751"/>
                <a:gd name="connsiteY3-2930" fmla="*/ 1272418 h 2343129"/>
                <a:gd name="connsiteX4-2931" fmla="*/ 124301 w 683751"/>
                <a:gd name="connsiteY4-2932" fmla="*/ 1719301 h 2343129"/>
                <a:gd name="connsiteX5-2933" fmla="*/ 9208 w 683751"/>
                <a:gd name="connsiteY5-2934" fmla="*/ 2336838 h 2343129"/>
                <a:gd name="connsiteX6-2935" fmla="*/ 113189 w 683751"/>
                <a:gd name="connsiteY6-2936" fmla="*/ 2341600 h 2343129"/>
                <a:gd name="connsiteX7-2937" fmla="*/ 200502 w 683751"/>
                <a:gd name="connsiteY7-2938" fmla="*/ 1756607 h 2343129"/>
                <a:gd name="connsiteX8-2939" fmla="*/ 556896 w 683751"/>
                <a:gd name="connsiteY8-2940" fmla="*/ 1331156 h 2343129"/>
                <a:gd name="connsiteX9-2941" fmla="*/ 555308 w 683751"/>
                <a:gd name="connsiteY9-2942" fmla="*/ 993814 h 2343129"/>
                <a:gd name="connsiteX10-2943" fmla="*/ 175895 w 683751"/>
                <a:gd name="connsiteY10-2944" fmla="*/ 535025 h 2343129"/>
                <a:gd name="connsiteX11-2945" fmla="*/ 113189 w 683751"/>
                <a:gd name="connsiteY11-2946" fmla="*/ 38 h 2343129"/>
                <a:gd name="connsiteX12-2947" fmla="*/ 6033 w 683751"/>
                <a:gd name="connsiteY12-2948" fmla="*/ 38 h 2343129"/>
                <a:gd name="connsiteX0-2949" fmla="*/ 6033 w 683895"/>
                <a:gd name="connsiteY0-2950" fmla="*/ 38 h 2343129"/>
                <a:gd name="connsiteX1-2951" fmla="*/ 117158 w 683895"/>
                <a:gd name="connsiteY1-2952" fmla="*/ 606463 h 2343129"/>
                <a:gd name="connsiteX2-2953" fmla="*/ 553721 w 683895"/>
                <a:gd name="connsiteY2-2954" fmla="*/ 1060487 h 2343129"/>
                <a:gd name="connsiteX3-2955" fmla="*/ 552926 w 683895"/>
                <a:gd name="connsiteY3-2956" fmla="*/ 1272418 h 2343129"/>
                <a:gd name="connsiteX4-2957" fmla="*/ 124301 w 683895"/>
                <a:gd name="connsiteY4-2958" fmla="*/ 1719301 h 2343129"/>
                <a:gd name="connsiteX5-2959" fmla="*/ 9208 w 683895"/>
                <a:gd name="connsiteY5-2960" fmla="*/ 2336838 h 2343129"/>
                <a:gd name="connsiteX6-2961" fmla="*/ 113189 w 683895"/>
                <a:gd name="connsiteY6-2962" fmla="*/ 2341600 h 2343129"/>
                <a:gd name="connsiteX7-2963" fmla="*/ 200502 w 683895"/>
                <a:gd name="connsiteY7-2964" fmla="*/ 1756607 h 2343129"/>
                <a:gd name="connsiteX8-2965" fmla="*/ 556896 w 683895"/>
                <a:gd name="connsiteY8-2966" fmla="*/ 1331156 h 2343129"/>
                <a:gd name="connsiteX9-2967" fmla="*/ 683894 w 683895"/>
                <a:gd name="connsiteY9-2968" fmla="*/ 1165263 h 2343129"/>
                <a:gd name="connsiteX10-2969" fmla="*/ 555308 w 683895"/>
                <a:gd name="connsiteY10-2970" fmla="*/ 993814 h 2343129"/>
                <a:gd name="connsiteX11-2971" fmla="*/ 175895 w 683895"/>
                <a:gd name="connsiteY11-2972" fmla="*/ 535025 h 2343129"/>
                <a:gd name="connsiteX12-2973" fmla="*/ 113189 w 683895"/>
                <a:gd name="connsiteY12-2974" fmla="*/ 38 h 2343129"/>
                <a:gd name="connsiteX13-2975" fmla="*/ 6033 w 683895"/>
                <a:gd name="connsiteY13-2976" fmla="*/ 38 h 2343129"/>
                <a:gd name="connsiteX0-2977" fmla="*/ 6033 w 702832"/>
                <a:gd name="connsiteY0-2978" fmla="*/ 38 h 2343129"/>
                <a:gd name="connsiteX1-2979" fmla="*/ 117158 w 702832"/>
                <a:gd name="connsiteY1-2980" fmla="*/ 606463 h 2343129"/>
                <a:gd name="connsiteX2-2981" fmla="*/ 553721 w 702832"/>
                <a:gd name="connsiteY2-2982" fmla="*/ 1060487 h 2343129"/>
                <a:gd name="connsiteX3-2983" fmla="*/ 552926 w 702832"/>
                <a:gd name="connsiteY3-2984" fmla="*/ 1272418 h 2343129"/>
                <a:gd name="connsiteX4-2985" fmla="*/ 124301 w 702832"/>
                <a:gd name="connsiteY4-2986" fmla="*/ 1719301 h 2343129"/>
                <a:gd name="connsiteX5-2987" fmla="*/ 9208 w 702832"/>
                <a:gd name="connsiteY5-2988" fmla="*/ 2336838 h 2343129"/>
                <a:gd name="connsiteX6-2989" fmla="*/ 113189 w 702832"/>
                <a:gd name="connsiteY6-2990" fmla="*/ 2341600 h 2343129"/>
                <a:gd name="connsiteX7-2991" fmla="*/ 200502 w 702832"/>
                <a:gd name="connsiteY7-2992" fmla="*/ 1756607 h 2343129"/>
                <a:gd name="connsiteX8-2993" fmla="*/ 556896 w 702832"/>
                <a:gd name="connsiteY8-2994" fmla="*/ 1331156 h 2343129"/>
                <a:gd name="connsiteX9-2995" fmla="*/ 683894 w 702832"/>
                <a:gd name="connsiteY9-2996" fmla="*/ 1165263 h 2343129"/>
                <a:gd name="connsiteX10-2997" fmla="*/ 175895 w 702832"/>
                <a:gd name="connsiteY10-2998" fmla="*/ 535025 h 2343129"/>
                <a:gd name="connsiteX11-2999" fmla="*/ 113189 w 702832"/>
                <a:gd name="connsiteY11-3000" fmla="*/ 38 h 2343129"/>
                <a:gd name="connsiteX12-3001" fmla="*/ 6033 w 702832"/>
                <a:gd name="connsiteY12-3002" fmla="*/ 38 h 2343129"/>
                <a:gd name="connsiteX0-3003" fmla="*/ 6033 w 683925"/>
                <a:gd name="connsiteY0-3004" fmla="*/ 38 h 2343129"/>
                <a:gd name="connsiteX1-3005" fmla="*/ 117158 w 683925"/>
                <a:gd name="connsiteY1-3006" fmla="*/ 606463 h 2343129"/>
                <a:gd name="connsiteX2-3007" fmla="*/ 553721 w 683925"/>
                <a:gd name="connsiteY2-3008" fmla="*/ 1060487 h 2343129"/>
                <a:gd name="connsiteX3-3009" fmla="*/ 552926 w 683925"/>
                <a:gd name="connsiteY3-3010" fmla="*/ 1272418 h 2343129"/>
                <a:gd name="connsiteX4-3011" fmla="*/ 124301 w 683925"/>
                <a:gd name="connsiteY4-3012" fmla="*/ 1719301 h 2343129"/>
                <a:gd name="connsiteX5-3013" fmla="*/ 9208 w 683925"/>
                <a:gd name="connsiteY5-3014" fmla="*/ 2336838 h 2343129"/>
                <a:gd name="connsiteX6-3015" fmla="*/ 113189 w 683925"/>
                <a:gd name="connsiteY6-3016" fmla="*/ 2341600 h 2343129"/>
                <a:gd name="connsiteX7-3017" fmla="*/ 200502 w 683925"/>
                <a:gd name="connsiteY7-3018" fmla="*/ 1756607 h 2343129"/>
                <a:gd name="connsiteX8-3019" fmla="*/ 683894 w 683925"/>
                <a:gd name="connsiteY8-3020" fmla="*/ 1165263 h 2343129"/>
                <a:gd name="connsiteX9-3021" fmla="*/ 175895 w 683925"/>
                <a:gd name="connsiteY9-3022" fmla="*/ 535025 h 2343129"/>
                <a:gd name="connsiteX10-3023" fmla="*/ 113189 w 683925"/>
                <a:gd name="connsiteY10-3024" fmla="*/ 38 h 2343129"/>
                <a:gd name="connsiteX11-3025" fmla="*/ 6033 w 683925"/>
                <a:gd name="connsiteY11-3026" fmla="*/ 38 h 2343129"/>
                <a:gd name="connsiteX0-3027" fmla="*/ 6033 w 689984"/>
                <a:gd name="connsiteY0-3028" fmla="*/ 38 h 2343129"/>
                <a:gd name="connsiteX1-3029" fmla="*/ 117158 w 689984"/>
                <a:gd name="connsiteY1-3030" fmla="*/ 606463 h 2343129"/>
                <a:gd name="connsiteX2-3031" fmla="*/ 553721 w 689984"/>
                <a:gd name="connsiteY2-3032" fmla="*/ 1060487 h 2343129"/>
                <a:gd name="connsiteX3-3033" fmla="*/ 552926 w 689984"/>
                <a:gd name="connsiteY3-3034" fmla="*/ 1272418 h 2343129"/>
                <a:gd name="connsiteX4-3035" fmla="*/ 124301 w 689984"/>
                <a:gd name="connsiteY4-3036" fmla="*/ 1719301 h 2343129"/>
                <a:gd name="connsiteX5-3037" fmla="*/ 9208 w 689984"/>
                <a:gd name="connsiteY5-3038" fmla="*/ 2336838 h 2343129"/>
                <a:gd name="connsiteX6-3039" fmla="*/ 113189 w 689984"/>
                <a:gd name="connsiteY6-3040" fmla="*/ 2341600 h 2343129"/>
                <a:gd name="connsiteX7-3041" fmla="*/ 200502 w 689984"/>
                <a:gd name="connsiteY7-3042" fmla="*/ 1756607 h 2343129"/>
                <a:gd name="connsiteX8-3043" fmla="*/ 683894 w 689984"/>
                <a:gd name="connsiteY8-3044" fmla="*/ 1165263 h 2343129"/>
                <a:gd name="connsiteX9-3045" fmla="*/ 175895 w 689984"/>
                <a:gd name="connsiteY9-3046" fmla="*/ 535025 h 2343129"/>
                <a:gd name="connsiteX10-3047" fmla="*/ 113189 w 689984"/>
                <a:gd name="connsiteY10-3048" fmla="*/ 38 h 2343129"/>
                <a:gd name="connsiteX11-3049" fmla="*/ 6033 w 689984"/>
                <a:gd name="connsiteY11-3050" fmla="*/ 38 h 2343129"/>
                <a:gd name="connsiteX0-3051" fmla="*/ 6033 w 684892"/>
                <a:gd name="connsiteY0-3052" fmla="*/ 38 h 2343129"/>
                <a:gd name="connsiteX1-3053" fmla="*/ 117158 w 684892"/>
                <a:gd name="connsiteY1-3054" fmla="*/ 606463 h 2343129"/>
                <a:gd name="connsiteX2-3055" fmla="*/ 553721 w 684892"/>
                <a:gd name="connsiteY2-3056" fmla="*/ 1060487 h 2343129"/>
                <a:gd name="connsiteX3-3057" fmla="*/ 552926 w 684892"/>
                <a:gd name="connsiteY3-3058" fmla="*/ 1272418 h 2343129"/>
                <a:gd name="connsiteX4-3059" fmla="*/ 124301 w 684892"/>
                <a:gd name="connsiteY4-3060" fmla="*/ 1719301 h 2343129"/>
                <a:gd name="connsiteX5-3061" fmla="*/ 9208 w 684892"/>
                <a:gd name="connsiteY5-3062" fmla="*/ 2336838 h 2343129"/>
                <a:gd name="connsiteX6-3063" fmla="*/ 113189 w 684892"/>
                <a:gd name="connsiteY6-3064" fmla="*/ 2341600 h 2343129"/>
                <a:gd name="connsiteX7-3065" fmla="*/ 200502 w 684892"/>
                <a:gd name="connsiteY7-3066" fmla="*/ 1756607 h 2343129"/>
                <a:gd name="connsiteX8-3067" fmla="*/ 683894 w 684892"/>
                <a:gd name="connsiteY8-3068" fmla="*/ 1165263 h 2343129"/>
                <a:gd name="connsiteX9-3069" fmla="*/ 175895 w 684892"/>
                <a:gd name="connsiteY9-3070" fmla="*/ 535025 h 2343129"/>
                <a:gd name="connsiteX10-3071" fmla="*/ 113189 w 684892"/>
                <a:gd name="connsiteY10-3072" fmla="*/ 38 h 2343129"/>
                <a:gd name="connsiteX11-3073" fmla="*/ 6033 w 684892"/>
                <a:gd name="connsiteY11-3074" fmla="*/ 38 h 2343129"/>
                <a:gd name="connsiteX0-3075" fmla="*/ 6033 w 684004"/>
                <a:gd name="connsiteY0-3076" fmla="*/ 38 h 2343129"/>
                <a:gd name="connsiteX1-3077" fmla="*/ 117158 w 684004"/>
                <a:gd name="connsiteY1-3078" fmla="*/ 606463 h 2343129"/>
                <a:gd name="connsiteX2-3079" fmla="*/ 553721 w 684004"/>
                <a:gd name="connsiteY2-3080" fmla="*/ 1060487 h 2343129"/>
                <a:gd name="connsiteX3-3081" fmla="*/ 552926 w 684004"/>
                <a:gd name="connsiteY3-3082" fmla="*/ 1272418 h 2343129"/>
                <a:gd name="connsiteX4-3083" fmla="*/ 124301 w 684004"/>
                <a:gd name="connsiteY4-3084" fmla="*/ 1719301 h 2343129"/>
                <a:gd name="connsiteX5-3085" fmla="*/ 9208 w 684004"/>
                <a:gd name="connsiteY5-3086" fmla="*/ 2336838 h 2343129"/>
                <a:gd name="connsiteX6-3087" fmla="*/ 113189 w 684004"/>
                <a:gd name="connsiteY6-3088" fmla="*/ 2341600 h 2343129"/>
                <a:gd name="connsiteX7-3089" fmla="*/ 200502 w 684004"/>
                <a:gd name="connsiteY7-3090" fmla="*/ 1756607 h 2343129"/>
                <a:gd name="connsiteX8-3091" fmla="*/ 683894 w 684004"/>
                <a:gd name="connsiteY8-3092" fmla="*/ 1165263 h 2343129"/>
                <a:gd name="connsiteX9-3093" fmla="*/ 175895 w 684004"/>
                <a:gd name="connsiteY9-3094" fmla="*/ 535025 h 2343129"/>
                <a:gd name="connsiteX10-3095" fmla="*/ 113189 w 684004"/>
                <a:gd name="connsiteY10-3096" fmla="*/ 38 h 2343129"/>
                <a:gd name="connsiteX11-3097" fmla="*/ 6033 w 684004"/>
                <a:gd name="connsiteY11-3098" fmla="*/ 38 h 2343129"/>
                <a:gd name="connsiteX0-3099" fmla="*/ 6033 w 684004"/>
                <a:gd name="connsiteY0-3100" fmla="*/ 38 h 2343129"/>
                <a:gd name="connsiteX1-3101" fmla="*/ 117158 w 684004"/>
                <a:gd name="connsiteY1-3102" fmla="*/ 606463 h 2343129"/>
                <a:gd name="connsiteX2-3103" fmla="*/ 553721 w 684004"/>
                <a:gd name="connsiteY2-3104" fmla="*/ 1060487 h 2343129"/>
                <a:gd name="connsiteX3-3105" fmla="*/ 552926 w 684004"/>
                <a:gd name="connsiteY3-3106" fmla="*/ 1272418 h 2343129"/>
                <a:gd name="connsiteX4-3107" fmla="*/ 124301 w 684004"/>
                <a:gd name="connsiteY4-3108" fmla="*/ 1719301 h 2343129"/>
                <a:gd name="connsiteX5-3109" fmla="*/ 9208 w 684004"/>
                <a:gd name="connsiteY5-3110" fmla="*/ 2336838 h 2343129"/>
                <a:gd name="connsiteX6-3111" fmla="*/ 113189 w 684004"/>
                <a:gd name="connsiteY6-3112" fmla="*/ 2341600 h 2343129"/>
                <a:gd name="connsiteX7-3113" fmla="*/ 200502 w 684004"/>
                <a:gd name="connsiteY7-3114" fmla="*/ 1756607 h 2343129"/>
                <a:gd name="connsiteX8-3115" fmla="*/ 683894 w 684004"/>
                <a:gd name="connsiteY8-3116" fmla="*/ 1165263 h 2343129"/>
                <a:gd name="connsiteX9-3117" fmla="*/ 175895 w 684004"/>
                <a:gd name="connsiteY9-3118" fmla="*/ 535025 h 2343129"/>
                <a:gd name="connsiteX10-3119" fmla="*/ 113189 w 684004"/>
                <a:gd name="connsiteY10-3120" fmla="*/ 38 h 2343129"/>
                <a:gd name="connsiteX11-3121" fmla="*/ 6033 w 684004"/>
                <a:gd name="connsiteY11-3122" fmla="*/ 38 h 2343129"/>
                <a:gd name="connsiteX0-3123" fmla="*/ 6033 w 683899"/>
                <a:gd name="connsiteY0-3124" fmla="*/ 38 h 2343129"/>
                <a:gd name="connsiteX1-3125" fmla="*/ 117158 w 683899"/>
                <a:gd name="connsiteY1-3126" fmla="*/ 606463 h 2343129"/>
                <a:gd name="connsiteX2-3127" fmla="*/ 553721 w 683899"/>
                <a:gd name="connsiteY2-3128" fmla="*/ 1060487 h 2343129"/>
                <a:gd name="connsiteX3-3129" fmla="*/ 552926 w 683899"/>
                <a:gd name="connsiteY3-3130" fmla="*/ 1272418 h 2343129"/>
                <a:gd name="connsiteX4-3131" fmla="*/ 124301 w 683899"/>
                <a:gd name="connsiteY4-3132" fmla="*/ 1719301 h 2343129"/>
                <a:gd name="connsiteX5-3133" fmla="*/ 9208 w 683899"/>
                <a:gd name="connsiteY5-3134" fmla="*/ 2336838 h 2343129"/>
                <a:gd name="connsiteX6-3135" fmla="*/ 113189 w 683899"/>
                <a:gd name="connsiteY6-3136" fmla="*/ 2341600 h 2343129"/>
                <a:gd name="connsiteX7-3137" fmla="*/ 200502 w 683899"/>
                <a:gd name="connsiteY7-3138" fmla="*/ 1756607 h 2343129"/>
                <a:gd name="connsiteX8-3139" fmla="*/ 683894 w 683899"/>
                <a:gd name="connsiteY8-3140" fmla="*/ 1165263 h 2343129"/>
                <a:gd name="connsiteX9-3141" fmla="*/ 175895 w 683899"/>
                <a:gd name="connsiteY9-3142" fmla="*/ 535025 h 2343129"/>
                <a:gd name="connsiteX10-3143" fmla="*/ 113189 w 683899"/>
                <a:gd name="connsiteY10-3144" fmla="*/ 38 h 2343129"/>
                <a:gd name="connsiteX11-3145" fmla="*/ 6033 w 683899"/>
                <a:gd name="connsiteY11-3146" fmla="*/ 38 h 2343129"/>
                <a:gd name="connsiteX0-3147" fmla="*/ 6033 w 683899"/>
                <a:gd name="connsiteY0-3148" fmla="*/ 38 h 2343129"/>
                <a:gd name="connsiteX1-3149" fmla="*/ 117158 w 683899"/>
                <a:gd name="connsiteY1-3150" fmla="*/ 606463 h 2343129"/>
                <a:gd name="connsiteX2-3151" fmla="*/ 553721 w 683899"/>
                <a:gd name="connsiteY2-3152" fmla="*/ 1060487 h 2343129"/>
                <a:gd name="connsiteX3-3153" fmla="*/ 552926 w 683899"/>
                <a:gd name="connsiteY3-3154" fmla="*/ 1272418 h 2343129"/>
                <a:gd name="connsiteX4-3155" fmla="*/ 124301 w 683899"/>
                <a:gd name="connsiteY4-3156" fmla="*/ 1719301 h 2343129"/>
                <a:gd name="connsiteX5-3157" fmla="*/ 9208 w 683899"/>
                <a:gd name="connsiteY5-3158" fmla="*/ 2336838 h 2343129"/>
                <a:gd name="connsiteX6-3159" fmla="*/ 113189 w 683899"/>
                <a:gd name="connsiteY6-3160" fmla="*/ 2341600 h 2343129"/>
                <a:gd name="connsiteX7-3161" fmla="*/ 200502 w 683899"/>
                <a:gd name="connsiteY7-3162" fmla="*/ 1756607 h 2343129"/>
                <a:gd name="connsiteX8-3163" fmla="*/ 683894 w 683899"/>
                <a:gd name="connsiteY8-3164" fmla="*/ 1165263 h 2343129"/>
                <a:gd name="connsiteX9-3165" fmla="*/ 175895 w 683899"/>
                <a:gd name="connsiteY9-3166" fmla="*/ 535025 h 2343129"/>
                <a:gd name="connsiteX10-3167" fmla="*/ 113189 w 683899"/>
                <a:gd name="connsiteY10-3168" fmla="*/ 38 h 2343129"/>
                <a:gd name="connsiteX11-3169" fmla="*/ 6033 w 683899"/>
                <a:gd name="connsiteY11-3170" fmla="*/ 38 h 2343129"/>
                <a:gd name="connsiteX0-3171" fmla="*/ 6033 w 683899"/>
                <a:gd name="connsiteY0-3172" fmla="*/ 38 h 2343129"/>
                <a:gd name="connsiteX1-3173" fmla="*/ 117158 w 683899"/>
                <a:gd name="connsiteY1-3174" fmla="*/ 606463 h 2343129"/>
                <a:gd name="connsiteX2-3175" fmla="*/ 553721 w 683899"/>
                <a:gd name="connsiteY2-3176" fmla="*/ 1060487 h 2343129"/>
                <a:gd name="connsiteX3-3177" fmla="*/ 552926 w 683899"/>
                <a:gd name="connsiteY3-3178" fmla="*/ 1272418 h 2343129"/>
                <a:gd name="connsiteX4-3179" fmla="*/ 124301 w 683899"/>
                <a:gd name="connsiteY4-3180" fmla="*/ 1719301 h 2343129"/>
                <a:gd name="connsiteX5-3181" fmla="*/ 9208 w 683899"/>
                <a:gd name="connsiteY5-3182" fmla="*/ 2336838 h 2343129"/>
                <a:gd name="connsiteX6-3183" fmla="*/ 113189 w 683899"/>
                <a:gd name="connsiteY6-3184" fmla="*/ 2341600 h 2343129"/>
                <a:gd name="connsiteX7-3185" fmla="*/ 200502 w 683899"/>
                <a:gd name="connsiteY7-3186" fmla="*/ 1756607 h 2343129"/>
                <a:gd name="connsiteX8-3187" fmla="*/ 683894 w 683899"/>
                <a:gd name="connsiteY8-3188" fmla="*/ 1165263 h 2343129"/>
                <a:gd name="connsiteX9-3189" fmla="*/ 175895 w 683899"/>
                <a:gd name="connsiteY9-3190" fmla="*/ 535025 h 2343129"/>
                <a:gd name="connsiteX10-3191" fmla="*/ 113189 w 683899"/>
                <a:gd name="connsiteY10-3192" fmla="*/ 38 h 2343129"/>
                <a:gd name="connsiteX11-3193" fmla="*/ 6033 w 683899"/>
                <a:gd name="connsiteY11-3194" fmla="*/ 38 h 2343129"/>
                <a:gd name="connsiteX0-3195" fmla="*/ 6033 w 683899"/>
                <a:gd name="connsiteY0-3196" fmla="*/ 38 h 2343129"/>
                <a:gd name="connsiteX1-3197" fmla="*/ 117158 w 683899"/>
                <a:gd name="connsiteY1-3198" fmla="*/ 606463 h 2343129"/>
                <a:gd name="connsiteX2-3199" fmla="*/ 553721 w 683899"/>
                <a:gd name="connsiteY2-3200" fmla="*/ 1060487 h 2343129"/>
                <a:gd name="connsiteX3-3201" fmla="*/ 552926 w 683899"/>
                <a:gd name="connsiteY3-3202" fmla="*/ 1272418 h 2343129"/>
                <a:gd name="connsiteX4-3203" fmla="*/ 124301 w 683899"/>
                <a:gd name="connsiteY4-3204" fmla="*/ 1719301 h 2343129"/>
                <a:gd name="connsiteX5-3205" fmla="*/ 9208 w 683899"/>
                <a:gd name="connsiteY5-3206" fmla="*/ 2336838 h 2343129"/>
                <a:gd name="connsiteX6-3207" fmla="*/ 113189 w 683899"/>
                <a:gd name="connsiteY6-3208" fmla="*/ 2341600 h 2343129"/>
                <a:gd name="connsiteX7-3209" fmla="*/ 200502 w 683899"/>
                <a:gd name="connsiteY7-3210" fmla="*/ 1756607 h 2343129"/>
                <a:gd name="connsiteX8-3211" fmla="*/ 683894 w 683899"/>
                <a:gd name="connsiteY8-3212" fmla="*/ 1165263 h 2343129"/>
                <a:gd name="connsiteX9-3213" fmla="*/ 175895 w 683899"/>
                <a:gd name="connsiteY9-3214" fmla="*/ 535025 h 2343129"/>
                <a:gd name="connsiteX10-3215" fmla="*/ 113189 w 683899"/>
                <a:gd name="connsiteY10-3216" fmla="*/ 38 h 2343129"/>
                <a:gd name="connsiteX11-3217" fmla="*/ 6033 w 683899"/>
                <a:gd name="connsiteY11-3218" fmla="*/ 38 h 2343129"/>
                <a:gd name="connsiteX0-3219" fmla="*/ 6033 w 683899"/>
                <a:gd name="connsiteY0-3220" fmla="*/ 38 h 2341719"/>
                <a:gd name="connsiteX1-3221" fmla="*/ 117158 w 683899"/>
                <a:gd name="connsiteY1-3222" fmla="*/ 606463 h 2341719"/>
                <a:gd name="connsiteX2-3223" fmla="*/ 553721 w 683899"/>
                <a:gd name="connsiteY2-3224" fmla="*/ 1060487 h 2341719"/>
                <a:gd name="connsiteX3-3225" fmla="*/ 552926 w 683899"/>
                <a:gd name="connsiteY3-3226" fmla="*/ 1272418 h 2341719"/>
                <a:gd name="connsiteX4-3227" fmla="*/ 124301 w 683899"/>
                <a:gd name="connsiteY4-3228" fmla="*/ 1719301 h 2341719"/>
                <a:gd name="connsiteX5-3229" fmla="*/ 9208 w 683899"/>
                <a:gd name="connsiteY5-3230" fmla="*/ 2336838 h 2341719"/>
                <a:gd name="connsiteX6-3231" fmla="*/ 113189 w 683899"/>
                <a:gd name="connsiteY6-3232" fmla="*/ 2341600 h 2341719"/>
                <a:gd name="connsiteX7-3233" fmla="*/ 200502 w 683899"/>
                <a:gd name="connsiteY7-3234" fmla="*/ 1756607 h 2341719"/>
                <a:gd name="connsiteX8-3235" fmla="*/ 683894 w 683899"/>
                <a:gd name="connsiteY8-3236" fmla="*/ 1165263 h 2341719"/>
                <a:gd name="connsiteX9-3237" fmla="*/ 175895 w 683899"/>
                <a:gd name="connsiteY9-3238" fmla="*/ 535025 h 2341719"/>
                <a:gd name="connsiteX10-3239" fmla="*/ 113189 w 683899"/>
                <a:gd name="connsiteY10-3240" fmla="*/ 38 h 2341719"/>
                <a:gd name="connsiteX11-3241" fmla="*/ 6033 w 683899"/>
                <a:gd name="connsiteY11-3242" fmla="*/ 38 h 2341719"/>
                <a:gd name="connsiteX0-3243" fmla="*/ 6033 w 683899"/>
                <a:gd name="connsiteY0-3244" fmla="*/ 38 h 2341701"/>
                <a:gd name="connsiteX1-3245" fmla="*/ 117158 w 683899"/>
                <a:gd name="connsiteY1-3246" fmla="*/ 606463 h 2341701"/>
                <a:gd name="connsiteX2-3247" fmla="*/ 553721 w 683899"/>
                <a:gd name="connsiteY2-3248" fmla="*/ 1060487 h 2341701"/>
                <a:gd name="connsiteX3-3249" fmla="*/ 552926 w 683899"/>
                <a:gd name="connsiteY3-3250" fmla="*/ 1272418 h 2341701"/>
                <a:gd name="connsiteX4-3251" fmla="*/ 124301 w 683899"/>
                <a:gd name="connsiteY4-3252" fmla="*/ 1719301 h 2341701"/>
                <a:gd name="connsiteX5-3253" fmla="*/ 9208 w 683899"/>
                <a:gd name="connsiteY5-3254" fmla="*/ 2336838 h 2341701"/>
                <a:gd name="connsiteX6-3255" fmla="*/ 113189 w 683899"/>
                <a:gd name="connsiteY6-3256" fmla="*/ 2341600 h 2341701"/>
                <a:gd name="connsiteX7-3257" fmla="*/ 200502 w 683899"/>
                <a:gd name="connsiteY7-3258" fmla="*/ 1756607 h 2341701"/>
                <a:gd name="connsiteX8-3259" fmla="*/ 683894 w 683899"/>
                <a:gd name="connsiteY8-3260" fmla="*/ 1165263 h 2341701"/>
                <a:gd name="connsiteX9-3261" fmla="*/ 175895 w 683899"/>
                <a:gd name="connsiteY9-3262" fmla="*/ 535025 h 2341701"/>
                <a:gd name="connsiteX10-3263" fmla="*/ 113189 w 683899"/>
                <a:gd name="connsiteY10-3264" fmla="*/ 38 h 2341701"/>
                <a:gd name="connsiteX11-3265" fmla="*/ 6033 w 683899"/>
                <a:gd name="connsiteY11-3266" fmla="*/ 38 h 2341701"/>
                <a:gd name="connsiteX0-3267" fmla="*/ 6033 w 683899"/>
                <a:gd name="connsiteY0-3268" fmla="*/ 38 h 2341699"/>
                <a:gd name="connsiteX1-3269" fmla="*/ 117158 w 683899"/>
                <a:gd name="connsiteY1-3270" fmla="*/ 606463 h 2341699"/>
                <a:gd name="connsiteX2-3271" fmla="*/ 553721 w 683899"/>
                <a:gd name="connsiteY2-3272" fmla="*/ 1060487 h 2341699"/>
                <a:gd name="connsiteX3-3273" fmla="*/ 552926 w 683899"/>
                <a:gd name="connsiteY3-3274" fmla="*/ 1272418 h 2341699"/>
                <a:gd name="connsiteX4-3275" fmla="*/ 124301 w 683899"/>
                <a:gd name="connsiteY4-3276" fmla="*/ 1719301 h 2341699"/>
                <a:gd name="connsiteX5-3277" fmla="*/ 9208 w 683899"/>
                <a:gd name="connsiteY5-3278" fmla="*/ 2336838 h 2341699"/>
                <a:gd name="connsiteX6-3279" fmla="*/ 113189 w 683899"/>
                <a:gd name="connsiteY6-3280" fmla="*/ 2341600 h 2341699"/>
                <a:gd name="connsiteX7-3281" fmla="*/ 200502 w 683899"/>
                <a:gd name="connsiteY7-3282" fmla="*/ 1756607 h 2341699"/>
                <a:gd name="connsiteX8-3283" fmla="*/ 683894 w 683899"/>
                <a:gd name="connsiteY8-3284" fmla="*/ 1165263 h 2341699"/>
                <a:gd name="connsiteX9-3285" fmla="*/ 175895 w 683899"/>
                <a:gd name="connsiteY9-3286" fmla="*/ 535025 h 2341699"/>
                <a:gd name="connsiteX10-3287" fmla="*/ 113189 w 683899"/>
                <a:gd name="connsiteY10-3288" fmla="*/ 38 h 2341699"/>
                <a:gd name="connsiteX11-3289" fmla="*/ 6033 w 683899"/>
                <a:gd name="connsiteY11-3290" fmla="*/ 38 h 2341699"/>
                <a:gd name="connsiteX0-3291" fmla="*/ 6033 w 683899"/>
                <a:gd name="connsiteY0-3292" fmla="*/ 38 h 2341699"/>
                <a:gd name="connsiteX1-3293" fmla="*/ 117158 w 683899"/>
                <a:gd name="connsiteY1-3294" fmla="*/ 606463 h 2341699"/>
                <a:gd name="connsiteX2-3295" fmla="*/ 553721 w 683899"/>
                <a:gd name="connsiteY2-3296" fmla="*/ 1060487 h 2341699"/>
                <a:gd name="connsiteX3-3297" fmla="*/ 552926 w 683899"/>
                <a:gd name="connsiteY3-3298" fmla="*/ 1272418 h 2341699"/>
                <a:gd name="connsiteX4-3299" fmla="*/ 124301 w 683899"/>
                <a:gd name="connsiteY4-3300" fmla="*/ 1719301 h 2341699"/>
                <a:gd name="connsiteX5-3301" fmla="*/ 9208 w 683899"/>
                <a:gd name="connsiteY5-3302" fmla="*/ 2336838 h 2341699"/>
                <a:gd name="connsiteX6-3303" fmla="*/ 113189 w 683899"/>
                <a:gd name="connsiteY6-3304" fmla="*/ 2341600 h 2341699"/>
                <a:gd name="connsiteX7-3305" fmla="*/ 200502 w 683899"/>
                <a:gd name="connsiteY7-3306" fmla="*/ 1756607 h 2341699"/>
                <a:gd name="connsiteX8-3307" fmla="*/ 683894 w 683899"/>
                <a:gd name="connsiteY8-3308" fmla="*/ 1165263 h 2341699"/>
                <a:gd name="connsiteX9-3309" fmla="*/ 175895 w 683899"/>
                <a:gd name="connsiteY9-3310" fmla="*/ 535025 h 2341699"/>
                <a:gd name="connsiteX10-3311" fmla="*/ 113189 w 683899"/>
                <a:gd name="connsiteY10-3312" fmla="*/ 38 h 2341699"/>
                <a:gd name="connsiteX11-3313" fmla="*/ 6033 w 683899"/>
                <a:gd name="connsiteY11-3314" fmla="*/ 38 h 2341699"/>
                <a:gd name="connsiteX0-3315" fmla="*/ 6033 w 683899"/>
                <a:gd name="connsiteY0-3316" fmla="*/ 38 h 2341699"/>
                <a:gd name="connsiteX1-3317" fmla="*/ 117158 w 683899"/>
                <a:gd name="connsiteY1-3318" fmla="*/ 606463 h 2341699"/>
                <a:gd name="connsiteX2-3319" fmla="*/ 553721 w 683899"/>
                <a:gd name="connsiteY2-3320" fmla="*/ 1060487 h 2341699"/>
                <a:gd name="connsiteX3-3321" fmla="*/ 552926 w 683899"/>
                <a:gd name="connsiteY3-3322" fmla="*/ 1272418 h 2341699"/>
                <a:gd name="connsiteX4-3323" fmla="*/ 124301 w 683899"/>
                <a:gd name="connsiteY4-3324" fmla="*/ 1719301 h 2341699"/>
                <a:gd name="connsiteX5-3325" fmla="*/ 9208 w 683899"/>
                <a:gd name="connsiteY5-3326" fmla="*/ 2336838 h 2341699"/>
                <a:gd name="connsiteX6-3327" fmla="*/ 113189 w 683899"/>
                <a:gd name="connsiteY6-3328" fmla="*/ 2341600 h 2341699"/>
                <a:gd name="connsiteX7-3329" fmla="*/ 200502 w 683899"/>
                <a:gd name="connsiteY7-3330" fmla="*/ 1756607 h 2341699"/>
                <a:gd name="connsiteX8-3331" fmla="*/ 683894 w 683899"/>
                <a:gd name="connsiteY8-3332" fmla="*/ 1165263 h 2341699"/>
                <a:gd name="connsiteX9-3333" fmla="*/ 175895 w 683899"/>
                <a:gd name="connsiteY9-3334" fmla="*/ 535025 h 2341699"/>
                <a:gd name="connsiteX10-3335" fmla="*/ 113189 w 683899"/>
                <a:gd name="connsiteY10-3336" fmla="*/ 38 h 2341699"/>
                <a:gd name="connsiteX11-3337" fmla="*/ 6033 w 683899"/>
                <a:gd name="connsiteY11-3338" fmla="*/ 38 h 2341699"/>
                <a:gd name="connsiteX0-3339" fmla="*/ 6033 w 683899"/>
                <a:gd name="connsiteY0-3340" fmla="*/ 38 h 2341699"/>
                <a:gd name="connsiteX1-3341" fmla="*/ 117158 w 683899"/>
                <a:gd name="connsiteY1-3342" fmla="*/ 606463 h 2341699"/>
                <a:gd name="connsiteX2-3343" fmla="*/ 553721 w 683899"/>
                <a:gd name="connsiteY2-3344" fmla="*/ 1060487 h 2341699"/>
                <a:gd name="connsiteX3-3345" fmla="*/ 552926 w 683899"/>
                <a:gd name="connsiteY3-3346" fmla="*/ 1272418 h 2341699"/>
                <a:gd name="connsiteX4-3347" fmla="*/ 124301 w 683899"/>
                <a:gd name="connsiteY4-3348" fmla="*/ 1719301 h 2341699"/>
                <a:gd name="connsiteX5-3349" fmla="*/ 9208 w 683899"/>
                <a:gd name="connsiteY5-3350" fmla="*/ 2336838 h 2341699"/>
                <a:gd name="connsiteX6-3351" fmla="*/ 113189 w 683899"/>
                <a:gd name="connsiteY6-3352" fmla="*/ 2341600 h 2341699"/>
                <a:gd name="connsiteX7-3353" fmla="*/ 200502 w 683899"/>
                <a:gd name="connsiteY7-3354" fmla="*/ 1756607 h 2341699"/>
                <a:gd name="connsiteX8-3355" fmla="*/ 683894 w 683899"/>
                <a:gd name="connsiteY8-3356" fmla="*/ 1165263 h 2341699"/>
                <a:gd name="connsiteX9-3357" fmla="*/ 175895 w 683899"/>
                <a:gd name="connsiteY9-3358" fmla="*/ 535025 h 2341699"/>
                <a:gd name="connsiteX10-3359" fmla="*/ 113189 w 683899"/>
                <a:gd name="connsiteY10-3360" fmla="*/ 38 h 2341699"/>
                <a:gd name="connsiteX11-3361" fmla="*/ 6033 w 683899"/>
                <a:gd name="connsiteY11-3362" fmla="*/ 38 h 2341699"/>
                <a:gd name="connsiteX0-3363" fmla="*/ 6033 w 683898"/>
                <a:gd name="connsiteY0-3364" fmla="*/ 38 h 2336838"/>
                <a:gd name="connsiteX1-3365" fmla="*/ 117158 w 683898"/>
                <a:gd name="connsiteY1-3366" fmla="*/ 606463 h 2336838"/>
                <a:gd name="connsiteX2-3367" fmla="*/ 553721 w 683898"/>
                <a:gd name="connsiteY2-3368" fmla="*/ 1060487 h 2336838"/>
                <a:gd name="connsiteX3-3369" fmla="*/ 552926 w 683898"/>
                <a:gd name="connsiteY3-3370" fmla="*/ 1272418 h 2336838"/>
                <a:gd name="connsiteX4-3371" fmla="*/ 124301 w 683898"/>
                <a:gd name="connsiteY4-3372" fmla="*/ 1719301 h 2336838"/>
                <a:gd name="connsiteX5-3373" fmla="*/ 9208 w 683898"/>
                <a:gd name="connsiteY5-3374" fmla="*/ 2336838 h 2336838"/>
                <a:gd name="connsiteX6-3375" fmla="*/ 141764 w 683898"/>
                <a:gd name="connsiteY6-3376" fmla="*/ 2335250 h 2336838"/>
                <a:gd name="connsiteX7-3377" fmla="*/ 200502 w 683898"/>
                <a:gd name="connsiteY7-3378" fmla="*/ 1756607 h 2336838"/>
                <a:gd name="connsiteX8-3379" fmla="*/ 683894 w 683898"/>
                <a:gd name="connsiteY8-3380" fmla="*/ 1165263 h 2336838"/>
                <a:gd name="connsiteX9-3381" fmla="*/ 175895 w 683898"/>
                <a:gd name="connsiteY9-3382" fmla="*/ 535025 h 2336838"/>
                <a:gd name="connsiteX10-3383" fmla="*/ 113189 w 683898"/>
                <a:gd name="connsiteY10-3384" fmla="*/ 38 h 2336838"/>
                <a:gd name="connsiteX11-3385" fmla="*/ 6033 w 683898"/>
                <a:gd name="connsiteY11-3386" fmla="*/ 38 h 2336838"/>
                <a:gd name="connsiteX0-3387" fmla="*/ 6033 w 683899"/>
                <a:gd name="connsiteY0-3388" fmla="*/ 38 h 2336838"/>
                <a:gd name="connsiteX1-3389" fmla="*/ 117158 w 683899"/>
                <a:gd name="connsiteY1-3390" fmla="*/ 606463 h 2336838"/>
                <a:gd name="connsiteX2-3391" fmla="*/ 553721 w 683899"/>
                <a:gd name="connsiteY2-3392" fmla="*/ 1060487 h 2336838"/>
                <a:gd name="connsiteX3-3393" fmla="*/ 552926 w 683899"/>
                <a:gd name="connsiteY3-3394" fmla="*/ 1272418 h 2336838"/>
                <a:gd name="connsiteX4-3395" fmla="*/ 124301 w 683899"/>
                <a:gd name="connsiteY4-3396" fmla="*/ 1719301 h 2336838"/>
                <a:gd name="connsiteX5-3397" fmla="*/ 9208 w 683899"/>
                <a:gd name="connsiteY5-3398" fmla="*/ 2336838 h 2336838"/>
                <a:gd name="connsiteX6-3399" fmla="*/ 141764 w 683899"/>
                <a:gd name="connsiteY6-3400" fmla="*/ 2335250 h 2336838"/>
                <a:gd name="connsiteX7-3401" fmla="*/ 200502 w 683899"/>
                <a:gd name="connsiteY7-3402" fmla="*/ 1756607 h 2336838"/>
                <a:gd name="connsiteX8-3403" fmla="*/ 683894 w 683899"/>
                <a:gd name="connsiteY8-3404" fmla="*/ 1165263 h 2336838"/>
                <a:gd name="connsiteX9-3405" fmla="*/ 175895 w 683899"/>
                <a:gd name="connsiteY9-3406" fmla="*/ 535025 h 2336838"/>
                <a:gd name="connsiteX10-3407" fmla="*/ 113189 w 683899"/>
                <a:gd name="connsiteY10-3408" fmla="*/ 38 h 2336838"/>
                <a:gd name="connsiteX11-3409" fmla="*/ 6033 w 683899"/>
                <a:gd name="connsiteY11-3410" fmla="*/ 38 h 2336838"/>
                <a:gd name="connsiteX0-3411" fmla="*/ 7898 w 685764"/>
                <a:gd name="connsiteY0-3412" fmla="*/ 38 h 2336838"/>
                <a:gd name="connsiteX1-3413" fmla="*/ 119023 w 685764"/>
                <a:gd name="connsiteY1-3414" fmla="*/ 606463 h 2336838"/>
                <a:gd name="connsiteX2-3415" fmla="*/ 555586 w 685764"/>
                <a:gd name="connsiteY2-3416" fmla="*/ 1060487 h 2336838"/>
                <a:gd name="connsiteX3-3417" fmla="*/ 554791 w 685764"/>
                <a:gd name="connsiteY3-3418" fmla="*/ 1272418 h 2336838"/>
                <a:gd name="connsiteX4-3419" fmla="*/ 113466 w 685764"/>
                <a:gd name="connsiteY4-3420" fmla="*/ 1716126 h 2336838"/>
                <a:gd name="connsiteX5-3421" fmla="*/ 11073 w 685764"/>
                <a:gd name="connsiteY5-3422" fmla="*/ 2336838 h 2336838"/>
                <a:gd name="connsiteX6-3423" fmla="*/ 143629 w 685764"/>
                <a:gd name="connsiteY6-3424" fmla="*/ 2335250 h 2336838"/>
                <a:gd name="connsiteX7-3425" fmla="*/ 202367 w 685764"/>
                <a:gd name="connsiteY7-3426" fmla="*/ 1756607 h 2336838"/>
                <a:gd name="connsiteX8-3427" fmla="*/ 685759 w 685764"/>
                <a:gd name="connsiteY8-3428" fmla="*/ 1165263 h 2336838"/>
                <a:gd name="connsiteX9-3429" fmla="*/ 177760 w 685764"/>
                <a:gd name="connsiteY9-3430" fmla="*/ 535025 h 2336838"/>
                <a:gd name="connsiteX10-3431" fmla="*/ 115054 w 685764"/>
                <a:gd name="connsiteY10-3432" fmla="*/ 38 h 2336838"/>
                <a:gd name="connsiteX11-3433" fmla="*/ 7898 w 685764"/>
                <a:gd name="connsiteY11-3434" fmla="*/ 38 h 2336838"/>
                <a:gd name="connsiteX0-3435" fmla="*/ 7898 w 685764"/>
                <a:gd name="connsiteY0-3436" fmla="*/ 38 h 2336838"/>
                <a:gd name="connsiteX1-3437" fmla="*/ 119023 w 685764"/>
                <a:gd name="connsiteY1-3438" fmla="*/ 606463 h 2336838"/>
                <a:gd name="connsiteX2-3439" fmla="*/ 555586 w 685764"/>
                <a:gd name="connsiteY2-3440" fmla="*/ 1060487 h 2336838"/>
                <a:gd name="connsiteX3-3441" fmla="*/ 554791 w 685764"/>
                <a:gd name="connsiteY3-3442" fmla="*/ 1272418 h 2336838"/>
                <a:gd name="connsiteX4-3443" fmla="*/ 113466 w 685764"/>
                <a:gd name="connsiteY4-3444" fmla="*/ 1716126 h 2336838"/>
                <a:gd name="connsiteX5-3445" fmla="*/ 11073 w 685764"/>
                <a:gd name="connsiteY5-3446" fmla="*/ 2336838 h 2336838"/>
                <a:gd name="connsiteX6-3447" fmla="*/ 143629 w 685764"/>
                <a:gd name="connsiteY6-3448" fmla="*/ 2335250 h 2336838"/>
                <a:gd name="connsiteX7-3449" fmla="*/ 202367 w 685764"/>
                <a:gd name="connsiteY7-3450" fmla="*/ 1756607 h 2336838"/>
                <a:gd name="connsiteX8-3451" fmla="*/ 685759 w 685764"/>
                <a:gd name="connsiteY8-3452" fmla="*/ 1165263 h 2336838"/>
                <a:gd name="connsiteX9-3453" fmla="*/ 177760 w 685764"/>
                <a:gd name="connsiteY9-3454" fmla="*/ 535025 h 2336838"/>
                <a:gd name="connsiteX10-3455" fmla="*/ 115054 w 685764"/>
                <a:gd name="connsiteY10-3456" fmla="*/ 38 h 2336838"/>
                <a:gd name="connsiteX11-3457" fmla="*/ 7898 w 685764"/>
                <a:gd name="connsiteY11-3458" fmla="*/ 38 h 2336838"/>
                <a:gd name="connsiteX0-3459" fmla="*/ 6033 w 683899"/>
                <a:gd name="connsiteY0-3460" fmla="*/ 38 h 2336838"/>
                <a:gd name="connsiteX1-3461" fmla="*/ 117158 w 683899"/>
                <a:gd name="connsiteY1-3462" fmla="*/ 606463 h 2336838"/>
                <a:gd name="connsiteX2-3463" fmla="*/ 553721 w 683899"/>
                <a:gd name="connsiteY2-3464" fmla="*/ 1060487 h 2336838"/>
                <a:gd name="connsiteX3-3465" fmla="*/ 552926 w 683899"/>
                <a:gd name="connsiteY3-3466" fmla="*/ 1272418 h 2336838"/>
                <a:gd name="connsiteX4-3467" fmla="*/ 111601 w 683899"/>
                <a:gd name="connsiteY4-3468" fmla="*/ 1716126 h 2336838"/>
                <a:gd name="connsiteX5-3469" fmla="*/ 9208 w 683899"/>
                <a:gd name="connsiteY5-3470" fmla="*/ 2336838 h 2336838"/>
                <a:gd name="connsiteX6-3471" fmla="*/ 141764 w 683899"/>
                <a:gd name="connsiteY6-3472" fmla="*/ 2335250 h 2336838"/>
                <a:gd name="connsiteX7-3473" fmla="*/ 200502 w 683899"/>
                <a:gd name="connsiteY7-3474" fmla="*/ 1756607 h 2336838"/>
                <a:gd name="connsiteX8-3475" fmla="*/ 683894 w 683899"/>
                <a:gd name="connsiteY8-3476" fmla="*/ 1165263 h 2336838"/>
                <a:gd name="connsiteX9-3477" fmla="*/ 175895 w 683899"/>
                <a:gd name="connsiteY9-3478" fmla="*/ 535025 h 2336838"/>
                <a:gd name="connsiteX10-3479" fmla="*/ 113189 w 683899"/>
                <a:gd name="connsiteY10-3480" fmla="*/ 38 h 2336838"/>
                <a:gd name="connsiteX11-3481" fmla="*/ 6033 w 683899"/>
                <a:gd name="connsiteY11-3482" fmla="*/ 38 h 233683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</a:cxnLst>
              <a:rect l="l" t="t" r="r" b="b"/>
              <a:pathLst>
                <a:path w="683899" h="2336838">
                  <a:moveTo>
                    <a:pt x="6033" y="38"/>
                  </a:moveTo>
                  <a:cubicBezTo>
                    <a:pt x="-16721" y="183657"/>
                    <a:pt x="25877" y="429721"/>
                    <a:pt x="117158" y="606463"/>
                  </a:cubicBezTo>
                  <a:cubicBezTo>
                    <a:pt x="208439" y="783205"/>
                    <a:pt x="431087" y="968544"/>
                    <a:pt x="553721" y="1060487"/>
                  </a:cubicBezTo>
                  <a:cubicBezTo>
                    <a:pt x="676355" y="1152430"/>
                    <a:pt x="642488" y="1204420"/>
                    <a:pt x="552926" y="1272418"/>
                  </a:cubicBezTo>
                  <a:cubicBezTo>
                    <a:pt x="463364" y="1340416"/>
                    <a:pt x="241114" y="1476017"/>
                    <a:pt x="111601" y="1716126"/>
                  </a:cubicBezTo>
                  <a:cubicBezTo>
                    <a:pt x="-17912" y="1956235"/>
                    <a:pt x="-2434" y="2224788"/>
                    <a:pt x="9208" y="2336838"/>
                  </a:cubicBezTo>
                  <a:cubicBezTo>
                    <a:pt x="73238" y="2334588"/>
                    <a:pt x="79322" y="2333927"/>
                    <a:pt x="141764" y="2335250"/>
                  </a:cubicBezTo>
                  <a:cubicBezTo>
                    <a:pt x="142293" y="2341337"/>
                    <a:pt x="72047" y="2043680"/>
                    <a:pt x="200502" y="1756607"/>
                  </a:cubicBezTo>
                  <a:cubicBezTo>
                    <a:pt x="328957" y="1469534"/>
                    <a:pt x="685482" y="1317001"/>
                    <a:pt x="683894" y="1165263"/>
                  </a:cubicBezTo>
                  <a:cubicBezTo>
                    <a:pt x="682306" y="1013525"/>
                    <a:pt x="282919" y="869723"/>
                    <a:pt x="175895" y="535025"/>
                  </a:cubicBezTo>
                  <a:cubicBezTo>
                    <a:pt x="68871" y="200327"/>
                    <a:pt x="104458" y="4271"/>
                    <a:pt x="113189" y="38"/>
                  </a:cubicBezTo>
                  <a:cubicBezTo>
                    <a:pt x="90964" y="-226"/>
                    <a:pt x="41530" y="1023"/>
                    <a:pt x="6033" y="38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圆角矩形 64"/>
            <p:cNvSpPr/>
            <p:nvPr/>
          </p:nvSpPr>
          <p:spPr>
            <a:xfrm>
              <a:off x="457037" y="1023995"/>
              <a:ext cx="2371887" cy="252521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圆角矩形 65"/>
            <p:cNvSpPr/>
            <p:nvPr/>
          </p:nvSpPr>
          <p:spPr>
            <a:xfrm>
              <a:off x="457037" y="4318878"/>
              <a:ext cx="2371887" cy="252521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7" name="椭圆 66"/>
          <p:cNvSpPr/>
          <p:nvPr/>
        </p:nvSpPr>
        <p:spPr>
          <a:xfrm>
            <a:off x="4492988" y="2812490"/>
            <a:ext cx="161520" cy="16154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椭圆 67"/>
          <p:cNvSpPr/>
          <p:nvPr/>
        </p:nvSpPr>
        <p:spPr>
          <a:xfrm>
            <a:off x="4323274" y="3042470"/>
            <a:ext cx="201689" cy="20171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4243924" y="3255173"/>
            <a:ext cx="180194" cy="1802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椭圆 69"/>
          <p:cNvSpPr/>
          <p:nvPr/>
        </p:nvSpPr>
        <p:spPr>
          <a:xfrm>
            <a:off x="4498815" y="3432173"/>
            <a:ext cx="123573" cy="1235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4671196" y="2982393"/>
            <a:ext cx="134129" cy="13414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4691554" y="3242125"/>
            <a:ext cx="162241" cy="16226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503318" y="1337314"/>
            <a:ext cx="2463383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r"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74" name="矩形 73"/>
          <p:cNvSpPr/>
          <p:nvPr/>
        </p:nvSpPr>
        <p:spPr>
          <a:xfrm>
            <a:off x="503318" y="2345241"/>
            <a:ext cx="2463383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r"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75" name="矩形 74"/>
          <p:cNvSpPr/>
          <p:nvPr/>
        </p:nvSpPr>
        <p:spPr>
          <a:xfrm>
            <a:off x="503318" y="3353168"/>
            <a:ext cx="2463383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r"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76" name="矩形 75"/>
          <p:cNvSpPr/>
          <p:nvPr/>
        </p:nvSpPr>
        <p:spPr>
          <a:xfrm>
            <a:off x="6177302" y="1337314"/>
            <a:ext cx="2463383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77" name="矩形 76"/>
          <p:cNvSpPr/>
          <p:nvPr/>
        </p:nvSpPr>
        <p:spPr>
          <a:xfrm>
            <a:off x="6177302" y="2345241"/>
            <a:ext cx="2463383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在此输入您的文字，在此输入您的文字，在此输入您的文字在此输入您的文字，在此输入您的文字</a:t>
            </a:r>
          </a:p>
        </p:txBody>
      </p:sp>
      <p:sp>
        <p:nvSpPr>
          <p:cNvPr id="78" name="矩形 77"/>
          <p:cNvSpPr/>
          <p:nvPr/>
        </p:nvSpPr>
        <p:spPr>
          <a:xfrm>
            <a:off x="6177302" y="3353168"/>
            <a:ext cx="2463383" cy="781685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>
              <a:lnSpc>
                <a:spcPct val="130000"/>
              </a:lnSpc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在此输入您的文字，在此输入您的文字，在此输入您的文字在此输入您的文字，在此输入您的文字</a:t>
            </a:r>
          </a:p>
        </p:txBody>
      </p:sp>
      <p:cxnSp>
        <p:nvCxnSpPr>
          <p:cNvPr id="79" name="肘形连接符 78"/>
          <p:cNvCxnSpPr/>
          <p:nvPr/>
        </p:nvCxnSpPr>
        <p:spPr>
          <a:xfrm flipV="1">
            <a:off x="4654507" y="1643552"/>
            <a:ext cx="1522794" cy="1249709"/>
          </a:xfrm>
          <a:prstGeom prst="bentConnector3">
            <a:avLst>
              <a:gd name="adj1" fmla="val 63134"/>
            </a:avLst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肘形连接符 79"/>
          <p:cNvCxnSpPr/>
          <p:nvPr/>
        </p:nvCxnSpPr>
        <p:spPr>
          <a:xfrm flipV="1">
            <a:off x="4805324" y="2653723"/>
            <a:ext cx="1371977" cy="397986"/>
          </a:xfrm>
          <a:prstGeom prst="bentConnector3">
            <a:avLst>
              <a:gd name="adj1" fmla="val 72907"/>
            </a:avLst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肘形连接符 80"/>
          <p:cNvCxnSpPr/>
          <p:nvPr/>
        </p:nvCxnSpPr>
        <p:spPr>
          <a:xfrm>
            <a:off x="4853794" y="3326951"/>
            <a:ext cx="1323507" cy="336151"/>
          </a:xfrm>
          <a:prstGeom prst="bentConnector3">
            <a:avLst>
              <a:gd name="adj1" fmla="val 71947"/>
            </a:avLst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肘形连接符 81"/>
          <p:cNvCxnSpPr/>
          <p:nvPr/>
        </p:nvCxnSpPr>
        <p:spPr>
          <a:xfrm rot="10800000">
            <a:off x="2966703" y="1643970"/>
            <a:ext cx="1356572" cy="1499776"/>
          </a:xfrm>
          <a:prstGeom prst="bentConnector3">
            <a:avLst>
              <a:gd name="adj1" fmla="val 58776"/>
            </a:avLst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肘形连接符 82"/>
          <p:cNvCxnSpPr/>
          <p:nvPr/>
        </p:nvCxnSpPr>
        <p:spPr>
          <a:xfrm rot="10800000">
            <a:off x="2966702" y="2653871"/>
            <a:ext cx="1277223" cy="693803"/>
          </a:xfrm>
          <a:prstGeom prst="bentConnector3">
            <a:avLst>
              <a:gd name="adj1" fmla="val 70879"/>
            </a:avLst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肘形连接符 83"/>
          <p:cNvCxnSpPr/>
          <p:nvPr/>
        </p:nvCxnSpPr>
        <p:spPr>
          <a:xfrm rot="10800000" flipV="1">
            <a:off x="2966702" y="3497125"/>
            <a:ext cx="1532114" cy="165440"/>
          </a:xfrm>
          <a:prstGeom prst="bentConnector3">
            <a:avLst>
              <a:gd name="adj1" fmla="val 75797"/>
            </a:avLst>
          </a:prstGeom>
          <a:solidFill>
            <a:schemeClr val="bg1"/>
          </a:solidFill>
          <a:ln w="12700">
            <a:solidFill>
              <a:schemeClr val="bg1">
                <a:lumMod val="75000"/>
              </a:schemeClr>
            </a:solidFill>
            <a:prstDash val="sysDot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6" name="任意多边形 5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2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25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2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67" grpId="0" bldLvl="0" animBg="1"/>
      <p:bldP spid="68" grpId="0" bldLvl="0" animBg="1"/>
      <p:bldP spid="69" grpId="0" bldLvl="0" animBg="1"/>
      <p:bldP spid="70" grpId="0" bldLvl="0" animBg="1"/>
      <p:bldP spid="71" grpId="0" bldLvl="0" animBg="1"/>
      <p:bldP spid="72" grpId="0" bldLvl="0" animBg="1"/>
      <p:bldP spid="73" grpId="0"/>
      <p:bldP spid="74" grpId="0"/>
      <p:bldP spid="75" grpId="0"/>
      <p:bldP spid="76" grpId="0"/>
      <p:bldP spid="77" grpId="0"/>
      <p:bldP spid="7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3197" y="591"/>
            <a:ext cx="9147197" cy="5143218"/>
          </a:xfrm>
          <a:prstGeom prst="rect">
            <a:avLst/>
          </a:prstGeom>
          <a:blipFill dpi="0" rotWithShape="1">
            <a:blip r:embed="rId3">
              <a:lum bright="70000" contrast="-70000"/>
            </a:blip>
            <a:srcRect/>
            <a:stretch>
              <a:fillRect l="-10248" t="-10272" r="-10248" b="-102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/>
          </a:p>
        </p:txBody>
      </p:sp>
      <p:sp>
        <p:nvSpPr>
          <p:cNvPr id="30" name="任意多边形: 形状 29"/>
          <p:cNvSpPr/>
          <p:nvPr/>
        </p:nvSpPr>
        <p:spPr>
          <a:xfrm rot="16200000" flipH="1">
            <a:off x="8253615" y="4253565"/>
            <a:ext cx="1006928" cy="773843"/>
          </a:xfrm>
          <a:custGeom>
            <a:avLst/>
            <a:gdLst>
              <a:gd name="connsiteX0" fmla="*/ 0 w 1342571"/>
              <a:gd name="connsiteY0" fmla="*/ 1031790 h 1031790"/>
              <a:gd name="connsiteX1" fmla="*/ 1342571 w 1342571"/>
              <a:gd name="connsiteY1" fmla="*/ 1031790 h 1031790"/>
              <a:gd name="connsiteX2" fmla="*/ 1342571 w 1342571"/>
              <a:gd name="connsiteY2" fmla="*/ 0 h 1031790"/>
              <a:gd name="connsiteX3" fmla="*/ 0 w 1342571"/>
              <a:gd name="connsiteY3" fmla="*/ 1031790 h 10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2571" h="1031790">
                <a:moveTo>
                  <a:pt x="0" y="1031790"/>
                </a:moveTo>
                <a:lnTo>
                  <a:pt x="1342571" y="1031790"/>
                </a:lnTo>
                <a:lnTo>
                  <a:pt x="1342571" y="0"/>
                </a:lnTo>
                <a:lnTo>
                  <a:pt x="0" y="1031790"/>
                </a:lnTo>
                <a:close/>
              </a:path>
            </a:pathLst>
          </a:custGeom>
          <a:solidFill>
            <a:schemeClr val="tx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grpSp>
        <p:nvGrpSpPr>
          <p:cNvPr id="31" name="组合 30"/>
          <p:cNvGrpSpPr/>
          <p:nvPr/>
        </p:nvGrpSpPr>
        <p:grpSpPr>
          <a:xfrm>
            <a:off x="0" y="450"/>
            <a:ext cx="2328863" cy="5143500"/>
            <a:chOff x="0" y="0"/>
            <a:chExt cx="3105150" cy="6858000"/>
          </a:xfrm>
          <a:solidFill>
            <a:schemeClr val="tx2"/>
          </a:solidFill>
          <a:effectLst/>
        </p:grpSpPr>
        <p:sp>
          <p:nvSpPr>
            <p:cNvPr id="32" name="等腰三角形 31"/>
            <p:cNvSpPr/>
            <p:nvPr/>
          </p:nvSpPr>
          <p:spPr>
            <a:xfrm rot="5400000">
              <a:off x="-1641475" y="2111375"/>
              <a:ext cx="6858000" cy="263525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矩形 32"/>
            <p:cNvSpPr/>
            <p:nvPr/>
          </p:nvSpPr>
          <p:spPr>
            <a:xfrm>
              <a:off x="0" y="0"/>
              <a:ext cx="4699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6" name="任意多边形: 形状 70"/>
          <p:cNvSpPr/>
          <p:nvPr/>
        </p:nvSpPr>
        <p:spPr>
          <a:xfrm rot="5400000">
            <a:off x="-833224" y="1448053"/>
            <a:ext cx="5143500" cy="2247024"/>
          </a:xfrm>
          <a:custGeom>
            <a:avLst/>
            <a:gdLst>
              <a:gd name="connsiteX0" fmla="*/ 0 w 6858000"/>
              <a:gd name="connsiteY0" fmla="*/ 2996032 h 2996032"/>
              <a:gd name="connsiteX1" fmla="*/ 0 w 6858000"/>
              <a:gd name="connsiteY1" fmla="*/ 2635251 h 2996032"/>
              <a:gd name="connsiteX2" fmla="*/ 3429000 w 6858000"/>
              <a:gd name="connsiteY2" fmla="*/ 0 h 2996032"/>
              <a:gd name="connsiteX3" fmla="*/ 6858000 w 6858000"/>
              <a:gd name="connsiteY3" fmla="*/ 2635251 h 2996032"/>
              <a:gd name="connsiteX4" fmla="*/ 6858000 w 6858000"/>
              <a:gd name="connsiteY4" fmla="*/ 2996032 h 2996032"/>
              <a:gd name="connsiteX5" fmla="*/ 3429000 w 6858000"/>
              <a:gd name="connsiteY5" fmla="*/ 360782 h 2996032"/>
              <a:gd name="connsiteX6" fmla="*/ 0 w 6858000"/>
              <a:gd name="connsiteY6" fmla="*/ 2996032 h 2996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996032">
                <a:moveTo>
                  <a:pt x="0" y="2996032"/>
                </a:moveTo>
                <a:lnTo>
                  <a:pt x="0" y="2635251"/>
                </a:lnTo>
                <a:lnTo>
                  <a:pt x="3429000" y="0"/>
                </a:lnTo>
                <a:lnTo>
                  <a:pt x="6858000" y="2635251"/>
                </a:lnTo>
                <a:lnTo>
                  <a:pt x="6858000" y="2996032"/>
                </a:lnTo>
                <a:lnTo>
                  <a:pt x="3429000" y="360782"/>
                </a:lnTo>
                <a:lnTo>
                  <a:pt x="0" y="299603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5" name="六边形 24"/>
          <p:cNvSpPr/>
          <p:nvPr/>
        </p:nvSpPr>
        <p:spPr>
          <a:xfrm>
            <a:off x="5501796" y="1400061"/>
            <a:ext cx="1447800" cy="1248105"/>
          </a:xfrm>
          <a:prstGeom prst="hexagon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6" name="文本框 25"/>
          <p:cNvSpPr txBox="1"/>
          <p:nvPr/>
        </p:nvSpPr>
        <p:spPr>
          <a:xfrm>
            <a:off x="5739391" y="1643239"/>
            <a:ext cx="972610" cy="7835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b="1" dirty="0">
                <a:ln w="28575">
                  <a:noFill/>
                </a:ln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sz="4500" b="1" dirty="0">
                <a:ln w="28575">
                  <a:noFill/>
                </a:ln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</a:p>
        </p:txBody>
      </p:sp>
      <p:sp>
        <p:nvSpPr>
          <p:cNvPr id="27" name="矩形 26"/>
          <p:cNvSpPr/>
          <p:nvPr/>
        </p:nvSpPr>
        <p:spPr>
          <a:xfrm>
            <a:off x="5334156" y="2756440"/>
            <a:ext cx="1783080" cy="656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75000"/>
              </a:lnSpc>
            </a:pPr>
            <a:r>
              <a:rPr lang="zh-CN" altLang="en-US" sz="2100" dirty="0"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未来工作计划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634426" y="3313949"/>
            <a:ext cx="318254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 b="1">
                <a:blipFill dpi="0" rotWithShape="1">
                  <a:blip r:embed="rId4"/>
                  <a:srcRect/>
                  <a:stretch>
                    <a:fillRect/>
                  </a:stretch>
                </a:blipFill>
              </a:defRPr>
            </a:lvl1pPr>
          </a:lstStyle>
          <a:p>
            <a:r>
              <a:rPr lang="en-US" altLang="zh-CN" sz="1350" b="0" dirty="0">
                <a:solidFill>
                  <a:srgbClr val="C60C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ANNUAL WORK OVERVIEW</a:t>
            </a:r>
            <a:endParaRPr lang="zh-CN" altLang="en-US" sz="1350" b="0" dirty="0">
              <a:solidFill>
                <a:srgbClr val="C60C25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30" grpId="0" bldLvl="0" animBg="1"/>
      <p:bldP spid="6" grpId="0" bldLvl="0" animBg="1"/>
      <p:bldP spid="25" grpId="0" bldLvl="0" animBg="1"/>
      <p:bldP spid="26" grpId="0"/>
      <p:bldP spid="27" grpId="0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3197" y="591"/>
            <a:ext cx="9147197" cy="5143218"/>
          </a:xfrm>
          <a:prstGeom prst="rect">
            <a:avLst/>
          </a:prstGeom>
          <a:blipFill dpi="0" rotWithShape="1">
            <a:blip r:embed="rId3">
              <a:lum bright="70000" contrast="-70000"/>
            </a:blip>
            <a:srcRect/>
            <a:stretch>
              <a:fillRect l="-10248" t="-10272" r="-10248" b="-102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/>
          </a:p>
        </p:txBody>
      </p:sp>
      <p:sp>
        <p:nvSpPr>
          <p:cNvPr id="30" name="任意多边形: 形状 29"/>
          <p:cNvSpPr/>
          <p:nvPr/>
        </p:nvSpPr>
        <p:spPr>
          <a:xfrm rot="16200000" flipH="1">
            <a:off x="8253615" y="4253565"/>
            <a:ext cx="1006928" cy="773843"/>
          </a:xfrm>
          <a:custGeom>
            <a:avLst/>
            <a:gdLst>
              <a:gd name="connsiteX0" fmla="*/ 0 w 1342571"/>
              <a:gd name="connsiteY0" fmla="*/ 1031790 h 1031790"/>
              <a:gd name="connsiteX1" fmla="*/ 1342571 w 1342571"/>
              <a:gd name="connsiteY1" fmla="*/ 1031790 h 1031790"/>
              <a:gd name="connsiteX2" fmla="*/ 1342571 w 1342571"/>
              <a:gd name="connsiteY2" fmla="*/ 0 h 1031790"/>
              <a:gd name="connsiteX3" fmla="*/ 0 w 1342571"/>
              <a:gd name="connsiteY3" fmla="*/ 1031790 h 10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2571" h="1031790">
                <a:moveTo>
                  <a:pt x="0" y="1031790"/>
                </a:moveTo>
                <a:lnTo>
                  <a:pt x="1342571" y="1031790"/>
                </a:lnTo>
                <a:lnTo>
                  <a:pt x="1342571" y="0"/>
                </a:lnTo>
                <a:lnTo>
                  <a:pt x="0" y="1031790"/>
                </a:lnTo>
                <a:close/>
              </a:path>
            </a:pathLst>
          </a:custGeom>
          <a:solidFill>
            <a:schemeClr val="accen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grpSp>
        <p:nvGrpSpPr>
          <p:cNvPr id="31" name="组合 30"/>
          <p:cNvGrpSpPr/>
          <p:nvPr/>
        </p:nvGrpSpPr>
        <p:grpSpPr>
          <a:xfrm>
            <a:off x="0" y="450"/>
            <a:ext cx="2328863" cy="5143500"/>
            <a:chOff x="0" y="0"/>
            <a:chExt cx="3105150" cy="6858000"/>
          </a:xfrm>
          <a:solidFill>
            <a:schemeClr val="tx2"/>
          </a:solidFill>
          <a:effectLst/>
        </p:grpSpPr>
        <p:sp>
          <p:nvSpPr>
            <p:cNvPr id="32" name="等腰三角形 31"/>
            <p:cNvSpPr/>
            <p:nvPr/>
          </p:nvSpPr>
          <p:spPr>
            <a:xfrm rot="5400000">
              <a:off x="-1641475" y="2111375"/>
              <a:ext cx="6858000" cy="263525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矩形 32"/>
            <p:cNvSpPr/>
            <p:nvPr/>
          </p:nvSpPr>
          <p:spPr>
            <a:xfrm>
              <a:off x="0" y="0"/>
              <a:ext cx="4699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316730" y="2041366"/>
            <a:ext cx="13620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316730" y="2620800"/>
            <a:ext cx="1362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Contents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菱形 37"/>
          <p:cNvSpPr/>
          <p:nvPr/>
        </p:nvSpPr>
        <p:spPr>
          <a:xfrm>
            <a:off x="4592320" y="1248410"/>
            <a:ext cx="631825" cy="631825"/>
          </a:xfrm>
          <a:prstGeom prst="diamond">
            <a:avLst/>
          </a:prstGeom>
          <a:solidFill>
            <a:srgbClr val="C60C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4510405" y="1228090"/>
            <a:ext cx="806450" cy="627454"/>
          </a:xfrm>
          <a:prstGeom prst="ellipse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5213280" y="1311629"/>
            <a:ext cx="20116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基本工作概述</a:t>
            </a:r>
          </a:p>
        </p:txBody>
      </p:sp>
      <p:sp>
        <p:nvSpPr>
          <p:cNvPr id="42" name="菱形 41"/>
          <p:cNvSpPr/>
          <p:nvPr/>
        </p:nvSpPr>
        <p:spPr>
          <a:xfrm>
            <a:off x="4592320" y="1978025"/>
            <a:ext cx="631825" cy="631825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493895" y="1957705"/>
            <a:ext cx="806450" cy="627454"/>
          </a:xfrm>
          <a:prstGeom prst="ellipse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213280" y="1902815"/>
            <a:ext cx="2011680" cy="737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75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工作成绩展示</a:t>
            </a:r>
          </a:p>
        </p:txBody>
      </p:sp>
      <p:sp>
        <p:nvSpPr>
          <p:cNvPr id="46" name="菱形 45"/>
          <p:cNvSpPr/>
          <p:nvPr/>
        </p:nvSpPr>
        <p:spPr>
          <a:xfrm>
            <a:off x="4592320" y="2753995"/>
            <a:ext cx="631825" cy="631825"/>
          </a:xfrm>
          <a:prstGeom prst="diamond">
            <a:avLst/>
          </a:prstGeom>
          <a:solidFill>
            <a:srgbClr val="C60C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510405" y="2733675"/>
            <a:ext cx="806450" cy="627454"/>
          </a:xfrm>
          <a:prstGeom prst="ellipse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5213280" y="2678785"/>
            <a:ext cx="2011680" cy="737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75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工作经验总结</a:t>
            </a:r>
          </a:p>
        </p:txBody>
      </p:sp>
      <p:sp>
        <p:nvSpPr>
          <p:cNvPr id="50" name="菱形 49"/>
          <p:cNvSpPr/>
          <p:nvPr/>
        </p:nvSpPr>
        <p:spPr>
          <a:xfrm>
            <a:off x="4592320" y="3449320"/>
            <a:ext cx="631825" cy="631825"/>
          </a:xfrm>
          <a:prstGeom prst="diamond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chemeClr val="bg1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493895" y="3442335"/>
            <a:ext cx="806450" cy="627454"/>
          </a:xfrm>
          <a:prstGeom prst="ellipse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2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5213280" y="3387445"/>
            <a:ext cx="2011680" cy="737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175000"/>
              </a:lnSpc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未来工作计划</a:t>
            </a:r>
          </a:p>
        </p:txBody>
      </p:sp>
      <p:sp>
        <p:nvSpPr>
          <p:cNvPr id="71" name="任意多边形: 形状 70"/>
          <p:cNvSpPr/>
          <p:nvPr/>
        </p:nvSpPr>
        <p:spPr>
          <a:xfrm rot="5400000">
            <a:off x="-833224" y="1448688"/>
            <a:ext cx="5143500" cy="2247024"/>
          </a:xfrm>
          <a:custGeom>
            <a:avLst/>
            <a:gdLst>
              <a:gd name="connsiteX0" fmla="*/ 0 w 6858000"/>
              <a:gd name="connsiteY0" fmla="*/ 2996032 h 2996032"/>
              <a:gd name="connsiteX1" fmla="*/ 0 w 6858000"/>
              <a:gd name="connsiteY1" fmla="*/ 2635251 h 2996032"/>
              <a:gd name="connsiteX2" fmla="*/ 3429000 w 6858000"/>
              <a:gd name="connsiteY2" fmla="*/ 0 h 2996032"/>
              <a:gd name="connsiteX3" fmla="*/ 6858000 w 6858000"/>
              <a:gd name="connsiteY3" fmla="*/ 2635251 h 2996032"/>
              <a:gd name="connsiteX4" fmla="*/ 6858000 w 6858000"/>
              <a:gd name="connsiteY4" fmla="*/ 2996032 h 2996032"/>
              <a:gd name="connsiteX5" fmla="*/ 3429000 w 6858000"/>
              <a:gd name="connsiteY5" fmla="*/ 360782 h 2996032"/>
              <a:gd name="connsiteX6" fmla="*/ 0 w 6858000"/>
              <a:gd name="connsiteY6" fmla="*/ 2996032 h 2996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996032">
                <a:moveTo>
                  <a:pt x="0" y="2996032"/>
                </a:moveTo>
                <a:lnTo>
                  <a:pt x="0" y="2635251"/>
                </a:lnTo>
                <a:lnTo>
                  <a:pt x="3429000" y="0"/>
                </a:lnTo>
                <a:lnTo>
                  <a:pt x="6858000" y="2635251"/>
                </a:lnTo>
                <a:lnTo>
                  <a:pt x="6858000" y="2996032"/>
                </a:lnTo>
                <a:lnTo>
                  <a:pt x="3429000" y="360782"/>
                </a:lnTo>
                <a:lnTo>
                  <a:pt x="0" y="299603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0" grpId="0" bldLvl="0" animBg="1"/>
      <p:bldP spid="34" grpId="0"/>
      <p:bldP spid="36" grpId="0"/>
      <p:bldP spid="38" grpId="0" animBg="1"/>
      <p:bldP spid="39" grpId="0"/>
      <p:bldP spid="40" grpId="0"/>
      <p:bldP spid="42" grpId="0" animBg="1"/>
      <p:bldP spid="43" grpId="0"/>
      <p:bldP spid="44" grpId="0"/>
      <p:bldP spid="46" grpId="0" animBg="1"/>
      <p:bldP spid="47" grpId="0"/>
      <p:bldP spid="48" grpId="0"/>
      <p:bldP spid="50" grpId="0" animBg="1"/>
      <p:bldP spid="51" grpId="0"/>
      <p:bldP spid="52" grpId="0"/>
      <p:bldP spid="71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7" name="文本框 36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未来工作计划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40" name="直接连接符 39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组合 34"/>
          <p:cNvGrpSpPr/>
          <p:nvPr/>
        </p:nvGrpSpPr>
        <p:grpSpPr>
          <a:xfrm rot="2700000">
            <a:off x="4476371" y="2054822"/>
            <a:ext cx="178320" cy="1595451"/>
            <a:chOff x="7249133" y="2091685"/>
            <a:chExt cx="178320" cy="1595659"/>
          </a:xfrm>
          <a:solidFill>
            <a:schemeClr val="bg1">
              <a:lumMod val="65000"/>
            </a:schemeClr>
          </a:solidFill>
        </p:grpSpPr>
        <p:grpSp>
          <p:nvGrpSpPr>
            <p:cNvPr id="2" name="组合 1"/>
            <p:cNvGrpSpPr/>
            <p:nvPr/>
          </p:nvGrpSpPr>
          <p:grpSpPr>
            <a:xfrm flipV="1">
              <a:off x="7249133" y="2799110"/>
              <a:ext cx="178320" cy="888234"/>
              <a:chOff x="7249133" y="2091685"/>
              <a:chExt cx="178320" cy="888234"/>
            </a:xfrm>
            <a:grpFill/>
          </p:grpSpPr>
          <p:sp>
            <p:nvSpPr>
              <p:cNvPr id="3" name="Freeform 5"/>
              <p:cNvSpPr>
                <a:spLocks noEditPoints="1"/>
              </p:cNvSpPr>
              <p:nvPr/>
            </p:nvSpPr>
            <p:spPr bwMode="auto">
              <a:xfrm>
                <a:off x="7249133" y="2800758"/>
                <a:ext cx="178320" cy="179161"/>
              </a:xfrm>
              <a:custGeom>
                <a:avLst/>
                <a:gdLst>
                  <a:gd name="T0" fmla="*/ 107 w 212"/>
                  <a:gd name="T1" fmla="*/ 213 h 213"/>
                  <a:gd name="T2" fmla="*/ 84 w 212"/>
                  <a:gd name="T3" fmla="*/ 210 h 213"/>
                  <a:gd name="T4" fmla="*/ 64 w 212"/>
                  <a:gd name="T5" fmla="*/ 205 h 213"/>
                  <a:gd name="T6" fmla="*/ 47 w 212"/>
                  <a:gd name="T7" fmla="*/ 195 h 213"/>
                  <a:gd name="T8" fmla="*/ 31 w 212"/>
                  <a:gd name="T9" fmla="*/ 182 h 213"/>
                  <a:gd name="T10" fmla="*/ 17 w 212"/>
                  <a:gd name="T11" fmla="*/ 166 h 213"/>
                  <a:gd name="T12" fmla="*/ 8 w 212"/>
                  <a:gd name="T13" fmla="*/ 148 h 213"/>
                  <a:gd name="T14" fmla="*/ 2 w 212"/>
                  <a:gd name="T15" fmla="*/ 128 h 213"/>
                  <a:gd name="T16" fmla="*/ 0 w 212"/>
                  <a:gd name="T17" fmla="*/ 106 h 213"/>
                  <a:gd name="T18" fmla="*/ 0 w 212"/>
                  <a:gd name="T19" fmla="*/ 95 h 213"/>
                  <a:gd name="T20" fmla="*/ 4 w 212"/>
                  <a:gd name="T21" fmla="*/ 74 h 213"/>
                  <a:gd name="T22" fmla="*/ 13 w 212"/>
                  <a:gd name="T23" fmla="*/ 55 h 213"/>
                  <a:gd name="T24" fmla="*/ 24 w 212"/>
                  <a:gd name="T25" fmla="*/ 39 h 213"/>
                  <a:gd name="T26" fmla="*/ 39 w 212"/>
                  <a:gd name="T27" fmla="*/ 24 h 213"/>
                  <a:gd name="T28" fmla="*/ 55 w 212"/>
                  <a:gd name="T29" fmla="*/ 13 h 213"/>
                  <a:gd name="T30" fmla="*/ 75 w 212"/>
                  <a:gd name="T31" fmla="*/ 5 h 213"/>
                  <a:gd name="T32" fmla="*/ 95 w 212"/>
                  <a:gd name="T33" fmla="*/ 0 h 213"/>
                  <a:gd name="T34" fmla="*/ 107 w 212"/>
                  <a:gd name="T35" fmla="*/ 0 h 213"/>
                  <a:gd name="T36" fmla="*/ 128 w 212"/>
                  <a:gd name="T37" fmla="*/ 3 h 213"/>
                  <a:gd name="T38" fmla="*/ 148 w 212"/>
                  <a:gd name="T39" fmla="*/ 9 h 213"/>
                  <a:gd name="T40" fmla="*/ 165 w 212"/>
                  <a:gd name="T41" fmla="*/ 18 h 213"/>
                  <a:gd name="T42" fmla="*/ 182 w 212"/>
                  <a:gd name="T43" fmla="*/ 31 h 213"/>
                  <a:gd name="T44" fmla="*/ 195 w 212"/>
                  <a:gd name="T45" fmla="*/ 47 h 213"/>
                  <a:gd name="T46" fmla="*/ 204 w 212"/>
                  <a:gd name="T47" fmla="*/ 65 h 213"/>
                  <a:gd name="T48" fmla="*/ 211 w 212"/>
                  <a:gd name="T49" fmla="*/ 85 h 213"/>
                  <a:gd name="T50" fmla="*/ 212 w 212"/>
                  <a:gd name="T51" fmla="*/ 106 h 213"/>
                  <a:gd name="T52" fmla="*/ 212 w 212"/>
                  <a:gd name="T53" fmla="*/ 118 h 213"/>
                  <a:gd name="T54" fmla="*/ 208 w 212"/>
                  <a:gd name="T55" fmla="*/ 138 h 213"/>
                  <a:gd name="T56" fmla="*/ 199 w 212"/>
                  <a:gd name="T57" fmla="*/ 158 h 213"/>
                  <a:gd name="T58" fmla="*/ 189 w 212"/>
                  <a:gd name="T59" fmla="*/ 174 h 213"/>
                  <a:gd name="T60" fmla="*/ 173 w 212"/>
                  <a:gd name="T61" fmla="*/ 188 h 213"/>
                  <a:gd name="T62" fmla="*/ 157 w 212"/>
                  <a:gd name="T63" fmla="*/ 200 h 213"/>
                  <a:gd name="T64" fmla="*/ 138 w 212"/>
                  <a:gd name="T65" fmla="*/ 208 h 213"/>
                  <a:gd name="T66" fmla="*/ 117 w 212"/>
                  <a:gd name="T67" fmla="*/ 213 h 213"/>
                  <a:gd name="T68" fmla="*/ 107 w 212"/>
                  <a:gd name="T69" fmla="*/ 213 h 213"/>
                  <a:gd name="T70" fmla="*/ 107 w 212"/>
                  <a:gd name="T71" fmla="*/ 47 h 213"/>
                  <a:gd name="T72" fmla="*/ 83 w 212"/>
                  <a:gd name="T73" fmla="*/ 52 h 213"/>
                  <a:gd name="T74" fmla="*/ 64 w 212"/>
                  <a:gd name="T75" fmla="*/ 65 h 213"/>
                  <a:gd name="T76" fmla="*/ 51 w 212"/>
                  <a:gd name="T77" fmla="*/ 84 h 213"/>
                  <a:gd name="T78" fmla="*/ 47 w 212"/>
                  <a:gd name="T79" fmla="*/ 106 h 213"/>
                  <a:gd name="T80" fmla="*/ 48 w 212"/>
                  <a:gd name="T81" fmla="*/ 119 h 213"/>
                  <a:gd name="T82" fmla="*/ 57 w 212"/>
                  <a:gd name="T83" fmla="*/ 140 h 213"/>
                  <a:gd name="T84" fmla="*/ 73 w 212"/>
                  <a:gd name="T85" fmla="*/ 155 h 213"/>
                  <a:gd name="T86" fmla="*/ 94 w 212"/>
                  <a:gd name="T87" fmla="*/ 165 h 213"/>
                  <a:gd name="T88" fmla="*/ 107 w 212"/>
                  <a:gd name="T89" fmla="*/ 166 h 213"/>
                  <a:gd name="T90" fmla="*/ 129 w 212"/>
                  <a:gd name="T91" fmla="*/ 161 h 213"/>
                  <a:gd name="T92" fmla="*/ 149 w 212"/>
                  <a:gd name="T93" fmla="*/ 148 h 213"/>
                  <a:gd name="T94" fmla="*/ 161 w 212"/>
                  <a:gd name="T95" fmla="*/ 129 h 213"/>
                  <a:gd name="T96" fmla="*/ 165 w 212"/>
                  <a:gd name="T97" fmla="*/ 106 h 213"/>
                  <a:gd name="T98" fmla="*/ 164 w 212"/>
                  <a:gd name="T99" fmla="*/ 94 h 213"/>
                  <a:gd name="T100" fmla="*/ 156 w 212"/>
                  <a:gd name="T101" fmla="*/ 73 h 213"/>
                  <a:gd name="T102" fmla="*/ 139 w 212"/>
                  <a:gd name="T103" fmla="*/ 57 h 213"/>
                  <a:gd name="T104" fmla="*/ 118 w 212"/>
                  <a:gd name="T105" fmla="*/ 48 h 213"/>
                  <a:gd name="T106" fmla="*/ 107 w 212"/>
                  <a:gd name="T107" fmla="*/ 47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12" h="213">
                    <a:moveTo>
                      <a:pt x="107" y="213"/>
                    </a:moveTo>
                    <a:lnTo>
                      <a:pt x="107" y="213"/>
                    </a:lnTo>
                    <a:lnTo>
                      <a:pt x="95" y="213"/>
                    </a:lnTo>
                    <a:lnTo>
                      <a:pt x="84" y="210"/>
                    </a:lnTo>
                    <a:lnTo>
                      <a:pt x="75" y="208"/>
                    </a:lnTo>
                    <a:lnTo>
                      <a:pt x="64" y="205"/>
                    </a:lnTo>
                    <a:lnTo>
                      <a:pt x="55" y="200"/>
                    </a:lnTo>
                    <a:lnTo>
                      <a:pt x="47" y="195"/>
                    </a:lnTo>
                    <a:lnTo>
                      <a:pt x="39" y="188"/>
                    </a:lnTo>
                    <a:lnTo>
                      <a:pt x="31" y="182"/>
                    </a:lnTo>
                    <a:lnTo>
                      <a:pt x="24" y="174"/>
                    </a:lnTo>
                    <a:lnTo>
                      <a:pt x="17" y="166"/>
                    </a:lnTo>
                    <a:lnTo>
                      <a:pt x="13" y="158"/>
                    </a:lnTo>
                    <a:lnTo>
                      <a:pt x="8" y="148"/>
                    </a:lnTo>
                    <a:lnTo>
                      <a:pt x="4" y="138"/>
                    </a:lnTo>
                    <a:lnTo>
                      <a:pt x="2" y="128"/>
                    </a:lnTo>
                    <a:lnTo>
                      <a:pt x="0" y="118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0" y="95"/>
                    </a:lnTo>
                    <a:lnTo>
                      <a:pt x="2" y="85"/>
                    </a:lnTo>
                    <a:lnTo>
                      <a:pt x="4" y="74"/>
                    </a:lnTo>
                    <a:lnTo>
                      <a:pt x="8" y="65"/>
                    </a:lnTo>
                    <a:lnTo>
                      <a:pt x="13" y="55"/>
                    </a:lnTo>
                    <a:lnTo>
                      <a:pt x="17" y="47"/>
                    </a:lnTo>
                    <a:lnTo>
                      <a:pt x="24" y="39"/>
                    </a:lnTo>
                    <a:lnTo>
                      <a:pt x="31" y="31"/>
                    </a:lnTo>
                    <a:lnTo>
                      <a:pt x="39" y="24"/>
                    </a:lnTo>
                    <a:lnTo>
                      <a:pt x="47" y="18"/>
                    </a:lnTo>
                    <a:lnTo>
                      <a:pt x="55" y="13"/>
                    </a:lnTo>
                    <a:lnTo>
                      <a:pt x="64" y="9"/>
                    </a:lnTo>
                    <a:lnTo>
                      <a:pt x="75" y="5"/>
                    </a:lnTo>
                    <a:lnTo>
                      <a:pt x="84" y="3"/>
                    </a:lnTo>
                    <a:lnTo>
                      <a:pt x="95" y="0"/>
                    </a:lnTo>
                    <a:lnTo>
                      <a:pt x="107" y="0"/>
                    </a:lnTo>
                    <a:lnTo>
                      <a:pt x="107" y="0"/>
                    </a:lnTo>
                    <a:lnTo>
                      <a:pt x="117" y="0"/>
                    </a:lnTo>
                    <a:lnTo>
                      <a:pt x="128" y="3"/>
                    </a:lnTo>
                    <a:lnTo>
                      <a:pt x="138" y="5"/>
                    </a:lnTo>
                    <a:lnTo>
                      <a:pt x="148" y="9"/>
                    </a:lnTo>
                    <a:lnTo>
                      <a:pt x="157" y="13"/>
                    </a:lnTo>
                    <a:lnTo>
                      <a:pt x="165" y="18"/>
                    </a:lnTo>
                    <a:lnTo>
                      <a:pt x="173" y="24"/>
                    </a:lnTo>
                    <a:lnTo>
                      <a:pt x="182" y="31"/>
                    </a:lnTo>
                    <a:lnTo>
                      <a:pt x="189" y="39"/>
                    </a:lnTo>
                    <a:lnTo>
                      <a:pt x="195" y="47"/>
                    </a:lnTo>
                    <a:lnTo>
                      <a:pt x="199" y="55"/>
                    </a:lnTo>
                    <a:lnTo>
                      <a:pt x="204" y="65"/>
                    </a:lnTo>
                    <a:lnTo>
                      <a:pt x="208" y="74"/>
                    </a:lnTo>
                    <a:lnTo>
                      <a:pt x="211" y="85"/>
                    </a:lnTo>
                    <a:lnTo>
                      <a:pt x="212" y="95"/>
                    </a:lnTo>
                    <a:lnTo>
                      <a:pt x="212" y="106"/>
                    </a:lnTo>
                    <a:lnTo>
                      <a:pt x="212" y="106"/>
                    </a:lnTo>
                    <a:lnTo>
                      <a:pt x="212" y="118"/>
                    </a:lnTo>
                    <a:lnTo>
                      <a:pt x="211" y="128"/>
                    </a:lnTo>
                    <a:lnTo>
                      <a:pt x="208" y="138"/>
                    </a:lnTo>
                    <a:lnTo>
                      <a:pt x="204" y="148"/>
                    </a:lnTo>
                    <a:lnTo>
                      <a:pt x="199" y="158"/>
                    </a:lnTo>
                    <a:lnTo>
                      <a:pt x="195" y="166"/>
                    </a:lnTo>
                    <a:lnTo>
                      <a:pt x="189" y="174"/>
                    </a:lnTo>
                    <a:lnTo>
                      <a:pt x="182" y="182"/>
                    </a:lnTo>
                    <a:lnTo>
                      <a:pt x="173" y="188"/>
                    </a:lnTo>
                    <a:lnTo>
                      <a:pt x="165" y="195"/>
                    </a:lnTo>
                    <a:lnTo>
                      <a:pt x="157" y="200"/>
                    </a:lnTo>
                    <a:lnTo>
                      <a:pt x="148" y="205"/>
                    </a:lnTo>
                    <a:lnTo>
                      <a:pt x="138" y="208"/>
                    </a:lnTo>
                    <a:lnTo>
                      <a:pt x="128" y="210"/>
                    </a:lnTo>
                    <a:lnTo>
                      <a:pt x="117" y="213"/>
                    </a:lnTo>
                    <a:lnTo>
                      <a:pt x="107" y="213"/>
                    </a:lnTo>
                    <a:lnTo>
                      <a:pt x="107" y="213"/>
                    </a:lnTo>
                    <a:close/>
                    <a:moveTo>
                      <a:pt x="107" y="47"/>
                    </a:moveTo>
                    <a:lnTo>
                      <a:pt x="107" y="47"/>
                    </a:lnTo>
                    <a:lnTo>
                      <a:pt x="94" y="48"/>
                    </a:lnTo>
                    <a:lnTo>
                      <a:pt x="83" y="52"/>
                    </a:lnTo>
                    <a:lnTo>
                      <a:pt x="73" y="57"/>
                    </a:lnTo>
                    <a:lnTo>
                      <a:pt x="64" y="65"/>
                    </a:lnTo>
                    <a:lnTo>
                      <a:pt x="57" y="73"/>
                    </a:lnTo>
                    <a:lnTo>
                      <a:pt x="51" y="84"/>
                    </a:lnTo>
                    <a:lnTo>
                      <a:pt x="48" y="94"/>
                    </a:lnTo>
                    <a:lnTo>
                      <a:pt x="47" y="106"/>
                    </a:lnTo>
                    <a:lnTo>
                      <a:pt x="47" y="106"/>
                    </a:lnTo>
                    <a:lnTo>
                      <a:pt x="48" y="119"/>
                    </a:lnTo>
                    <a:lnTo>
                      <a:pt x="51" y="129"/>
                    </a:lnTo>
                    <a:lnTo>
                      <a:pt x="57" y="140"/>
                    </a:lnTo>
                    <a:lnTo>
                      <a:pt x="64" y="148"/>
                    </a:lnTo>
                    <a:lnTo>
                      <a:pt x="73" y="155"/>
                    </a:lnTo>
                    <a:lnTo>
                      <a:pt x="83" y="161"/>
                    </a:lnTo>
                    <a:lnTo>
                      <a:pt x="94" y="165"/>
                    </a:lnTo>
                    <a:lnTo>
                      <a:pt x="107" y="166"/>
                    </a:lnTo>
                    <a:lnTo>
                      <a:pt x="107" y="166"/>
                    </a:lnTo>
                    <a:lnTo>
                      <a:pt x="118" y="165"/>
                    </a:lnTo>
                    <a:lnTo>
                      <a:pt x="129" y="161"/>
                    </a:lnTo>
                    <a:lnTo>
                      <a:pt x="139" y="155"/>
                    </a:lnTo>
                    <a:lnTo>
                      <a:pt x="149" y="148"/>
                    </a:lnTo>
                    <a:lnTo>
                      <a:pt x="156" y="140"/>
                    </a:lnTo>
                    <a:lnTo>
                      <a:pt x="161" y="129"/>
                    </a:lnTo>
                    <a:lnTo>
                      <a:pt x="164" y="119"/>
                    </a:lnTo>
                    <a:lnTo>
                      <a:pt x="165" y="106"/>
                    </a:lnTo>
                    <a:lnTo>
                      <a:pt x="165" y="106"/>
                    </a:lnTo>
                    <a:lnTo>
                      <a:pt x="164" y="94"/>
                    </a:lnTo>
                    <a:lnTo>
                      <a:pt x="161" y="84"/>
                    </a:lnTo>
                    <a:lnTo>
                      <a:pt x="156" y="73"/>
                    </a:lnTo>
                    <a:lnTo>
                      <a:pt x="149" y="65"/>
                    </a:lnTo>
                    <a:lnTo>
                      <a:pt x="139" y="57"/>
                    </a:lnTo>
                    <a:lnTo>
                      <a:pt x="129" y="52"/>
                    </a:lnTo>
                    <a:lnTo>
                      <a:pt x="118" y="48"/>
                    </a:lnTo>
                    <a:lnTo>
                      <a:pt x="107" y="47"/>
                    </a:lnTo>
                    <a:lnTo>
                      <a:pt x="107" y="4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6"/>
              <p:cNvSpPr/>
              <p:nvPr/>
            </p:nvSpPr>
            <p:spPr bwMode="auto">
              <a:xfrm>
                <a:off x="7314741" y="2091685"/>
                <a:ext cx="47944" cy="737671"/>
              </a:xfrm>
              <a:custGeom>
                <a:avLst/>
                <a:gdLst>
                  <a:gd name="T0" fmla="*/ 57 w 57"/>
                  <a:gd name="T1" fmla="*/ 877 h 877"/>
                  <a:gd name="T2" fmla="*/ 0 w 57"/>
                  <a:gd name="T3" fmla="*/ 877 h 877"/>
                  <a:gd name="T4" fmla="*/ 0 w 57"/>
                  <a:gd name="T5" fmla="*/ 877 h 877"/>
                  <a:gd name="T6" fmla="*/ 0 w 57"/>
                  <a:gd name="T7" fmla="*/ 701 h 877"/>
                  <a:gd name="T8" fmla="*/ 3 w 57"/>
                  <a:gd name="T9" fmla="*/ 536 h 877"/>
                  <a:gd name="T10" fmla="*/ 5 w 57"/>
                  <a:gd name="T11" fmla="*/ 387 h 877"/>
                  <a:gd name="T12" fmla="*/ 9 w 57"/>
                  <a:gd name="T13" fmla="*/ 258 h 877"/>
                  <a:gd name="T14" fmla="*/ 12 w 57"/>
                  <a:gd name="T15" fmla="*/ 150 h 877"/>
                  <a:gd name="T16" fmla="*/ 17 w 57"/>
                  <a:gd name="T17" fmla="*/ 69 h 877"/>
                  <a:gd name="T18" fmla="*/ 20 w 57"/>
                  <a:gd name="T19" fmla="*/ 39 h 877"/>
                  <a:gd name="T20" fmla="*/ 23 w 57"/>
                  <a:gd name="T21" fmla="*/ 18 h 877"/>
                  <a:gd name="T22" fmla="*/ 25 w 57"/>
                  <a:gd name="T23" fmla="*/ 5 h 877"/>
                  <a:gd name="T24" fmla="*/ 26 w 57"/>
                  <a:gd name="T25" fmla="*/ 2 h 877"/>
                  <a:gd name="T26" fmla="*/ 29 w 57"/>
                  <a:gd name="T27" fmla="*/ 0 h 877"/>
                  <a:gd name="T28" fmla="*/ 29 w 57"/>
                  <a:gd name="T29" fmla="*/ 0 h 877"/>
                  <a:gd name="T30" fmla="*/ 30 w 57"/>
                  <a:gd name="T31" fmla="*/ 2 h 877"/>
                  <a:gd name="T32" fmla="*/ 31 w 57"/>
                  <a:gd name="T33" fmla="*/ 5 h 877"/>
                  <a:gd name="T34" fmla="*/ 34 w 57"/>
                  <a:gd name="T35" fmla="*/ 18 h 877"/>
                  <a:gd name="T36" fmla="*/ 37 w 57"/>
                  <a:gd name="T37" fmla="*/ 39 h 877"/>
                  <a:gd name="T38" fmla="*/ 39 w 57"/>
                  <a:gd name="T39" fmla="*/ 69 h 877"/>
                  <a:gd name="T40" fmla="*/ 44 w 57"/>
                  <a:gd name="T41" fmla="*/ 150 h 877"/>
                  <a:gd name="T42" fmla="*/ 49 w 57"/>
                  <a:gd name="T43" fmla="*/ 258 h 877"/>
                  <a:gd name="T44" fmla="*/ 52 w 57"/>
                  <a:gd name="T45" fmla="*/ 387 h 877"/>
                  <a:gd name="T46" fmla="*/ 54 w 57"/>
                  <a:gd name="T47" fmla="*/ 536 h 877"/>
                  <a:gd name="T48" fmla="*/ 56 w 57"/>
                  <a:gd name="T49" fmla="*/ 701 h 877"/>
                  <a:gd name="T50" fmla="*/ 57 w 57"/>
                  <a:gd name="T51" fmla="*/ 877 h 877"/>
                  <a:gd name="T52" fmla="*/ 57 w 57"/>
                  <a:gd name="T53" fmla="*/ 877 h 8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7" h="877">
                    <a:moveTo>
                      <a:pt x="57" y="877"/>
                    </a:moveTo>
                    <a:lnTo>
                      <a:pt x="0" y="877"/>
                    </a:lnTo>
                    <a:lnTo>
                      <a:pt x="0" y="877"/>
                    </a:lnTo>
                    <a:lnTo>
                      <a:pt x="0" y="701"/>
                    </a:lnTo>
                    <a:lnTo>
                      <a:pt x="3" y="536"/>
                    </a:lnTo>
                    <a:lnTo>
                      <a:pt x="5" y="387"/>
                    </a:lnTo>
                    <a:lnTo>
                      <a:pt x="9" y="258"/>
                    </a:lnTo>
                    <a:lnTo>
                      <a:pt x="12" y="150"/>
                    </a:lnTo>
                    <a:lnTo>
                      <a:pt x="17" y="69"/>
                    </a:lnTo>
                    <a:lnTo>
                      <a:pt x="20" y="39"/>
                    </a:lnTo>
                    <a:lnTo>
                      <a:pt x="23" y="18"/>
                    </a:lnTo>
                    <a:lnTo>
                      <a:pt x="25" y="5"/>
                    </a:lnTo>
                    <a:lnTo>
                      <a:pt x="26" y="2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30" y="2"/>
                    </a:lnTo>
                    <a:lnTo>
                      <a:pt x="31" y="5"/>
                    </a:lnTo>
                    <a:lnTo>
                      <a:pt x="34" y="18"/>
                    </a:lnTo>
                    <a:lnTo>
                      <a:pt x="37" y="39"/>
                    </a:lnTo>
                    <a:lnTo>
                      <a:pt x="39" y="69"/>
                    </a:lnTo>
                    <a:lnTo>
                      <a:pt x="44" y="150"/>
                    </a:lnTo>
                    <a:lnTo>
                      <a:pt x="49" y="258"/>
                    </a:lnTo>
                    <a:lnTo>
                      <a:pt x="52" y="387"/>
                    </a:lnTo>
                    <a:lnTo>
                      <a:pt x="54" y="536"/>
                    </a:lnTo>
                    <a:lnTo>
                      <a:pt x="56" y="701"/>
                    </a:lnTo>
                    <a:lnTo>
                      <a:pt x="57" y="877"/>
                    </a:lnTo>
                    <a:lnTo>
                      <a:pt x="57" y="877"/>
                    </a:ln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7249133" y="2091685"/>
              <a:ext cx="178320" cy="888234"/>
              <a:chOff x="7249133" y="2091685"/>
              <a:chExt cx="178320" cy="888234"/>
            </a:xfrm>
            <a:grpFill/>
          </p:grpSpPr>
          <p:sp>
            <p:nvSpPr>
              <p:cNvPr id="5" name="Freeform 5"/>
              <p:cNvSpPr>
                <a:spLocks noEditPoints="1"/>
              </p:cNvSpPr>
              <p:nvPr/>
            </p:nvSpPr>
            <p:spPr bwMode="auto">
              <a:xfrm>
                <a:off x="7249133" y="2800758"/>
                <a:ext cx="178320" cy="179161"/>
              </a:xfrm>
              <a:custGeom>
                <a:avLst/>
                <a:gdLst>
                  <a:gd name="T0" fmla="*/ 107 w 212"/>
                  <a:gd name="T1" fmla="*/ 213 h 213"/>
                  <a:gd name="T2" fmla="*/ 84 w 212"/>
                  <a:gd name="T3" fmla="*/ 210 h 213"/>
                  <a:gd name="T4" fmla="*/ 64 w 212"/>
                  <a:gd name="T5" fmla="*/ 205 h 213"/>
                  <a:gd name="T6" fmla="*/ 47 w 212"/>
                  <a:gd name="T7" fmla="*/ 195 h 213"/>
                  <a:gd name="T8" fmla="*/ 31 w 212"/>
                  <a:gd name="T9" fmla="*/ 182 h 213"/>
                  <a:gd name="T10" fmla="*/ 17 w 212"/>
                  <a:gd name="T11" fmla="*/ 166 h 213"/>
                  <a:gd name="T12" fmla="*/ 8 w 212"/>
                  <a:gd name="T13" fmla="*/ 148 h 213"/>
                  <a:gd name="T14" fmla="*/ 2 w 212"/>
                  <a:gd name="T15" fmla="*/ 128 h 213"/>
                  <a:gd name="T16" fmla="*/ 0 w 212"/>
                  <a:gd name="T17" fmla="*/ 106 h 213"/>
                  <a:gd name="T18" fmla="*/ 0 w 212"/>
                  <a:gd name="T19" fmla="*/ 95 h 213"/>
                  <a:gd name="T20" fmla="*/ 4 w 212"/>
                  <a:gd name="T21" fmla="*/ 74 h 213"/>
                  <a:gd name="T22" fmla="*/ 13 w 212"/>
                  <a:gd name="T23" fmla="*/ 55 h 213"/>
                  <a:gd name="T24" fmla="*/ 24 w 212"/>
                  <a:gd name="T25" fmla="*/ 39 h 213"/>
                  <a:gd name="T26" fmla="*/ 39 w 212"/>
                  <a:gd name="T27" fmla="*/ 24 h 213"/>
                  <a:gd name="T28" fmla="*/ 55 w 212"/>
                  <a:gd name="T29" fmla="*/ 13 h 213"/>
                  <a:gd name="T30" fmla="*/ 75 w 212"/>
                  <a:gd name="T31" fmla="*/ 5 h 213"/>
                  <a:gd name="T32" fmla="*/ 95 w 212"/>
                  <a:gd name="T33" fmla="*/ 0 h 213"/>
                  <a:gd name="T34" fmla="*/ 107 w 212"/>
                  <a:gd name="T35" fmla="*/ 0 h 213"/>
                  <a:gd name="T36" fmla="*/ 128 w 212"/>
                  <a:gd name="T37" fmla="*/ 3 h 213"/>
                  <a:gd name="T38" fmla="*/ 148 w 212"/>
                  <a:gd name="T39" fmla="*/ 9 h 213"/>
                  <a:gd name="T40" fmla="*/ 165 w 212"/>
                  <a:gd name="T41" fmla="*/ 18 h 213"/>
                  <a:gd name="T42" fmla="*/ 182 w 212"/>
                  <a:gd name="T43" fmla="*/ 31 h 213"/>
                  <a:gd name="T44" fmla="*/ 195 w 212"/>
                  <a:gd name="T45" fmla="*/ 47 h 213"/>
                  <a:gd name="T46" fmla="*/ 204 w 212"/>
                  <a:gd name="T47" fmla="*/ 65 h 213"/>
                  <a:gd name="T48" fmla="*/ 211 w 212"/>
                  <a:gd name="T49" fmla="*/ 85 h 213"/>
                  <a:gd name="T50" fmla="*/ 212 w 212"/>
                  <a:gd name="T51" fmla="*/ 106 h 213"/>
                  <a:gd name="T52" fmla="*/ 212 w 212"/>
                  <a:gd name="T53" fmla="*/ 118 h 213"/>
                  <a:gd name="T54" fmla="*/ 208 w 212"/>
                  <a:gd name="T55" fmla="*/ 138 h 213"/>
                  <a:gd name="T56" fmla="*/ 199 w 212"/>
                  <a:gd name="T57" fmla="*/ 158 h 213"/>
                  <a:gd name="T58" fmla="*/ 189 w 212"/>
                  <a:gd name="T59" fmla="*/ 174 h 213"/>
                  <a:gd name="T60" fmla="*/ 173 w 212"/>
                  <a:gd name="T61" fmla="*/ 188 h 213"/>
                  <a:gd name="T62" fmla="*/ 157 w 212"/>
                  <a:gd name="T63" fmla="*/ 200 h 213"/>
                  <a:gd name="T64" fmla="*/ 138 w 212"/>
                  <a:gd name="T65" fmla="*/ 208 h 213"/>
                  <a:gd name="T66" fmla="*/ 117 w 212"/>
                  <a:gd name="T67" fmla="*/ 213 h 213"/>
                  <a:gd name="T68" fmla="*/ 107 w 212"/>
                  <a:gd name="T69" fmla="*/ 213 h 213"/>
                  <a:gd name="T70" fmla="*/ 107 w 212"/>
                  <a:gd name="T71" fmla="*/ 47 h 213"/>
                  <a:gd name="T72" fmla="*/ 83 w 212"/>
                  <a:gd name="T73" fmla="*/ 52 h 213"/>
                  <a:gd name="T74" fmla="*/ 64 w 212"/>
                  <a:gd name="T75" fmla="*/ 65 h 213"/>
                  <a:gd name="T76" fmla="*/ 51 w 212"/>
                  <a:gd name="T77" fmla="*/ 84 h 213"/>
                  <a:gd name="T78" fmla="*/ 47 w 212"/>
                  <a:gd name="T79" fmla="*/ 106 h 213"/>
                  <a:gd name="T80" fmla="*/ 48 w 212"/>
                  <a:gd name="T81" fmla="*/ 119 h 213"/>
                  <a:gd name="T82" fmla="*/ 57 w 212"/>
                  <a:gd name="T83" fmla="*/ 140 h 213"/>
                  <a:gd name="T84" fmla="*/ 73 w 212"/>
                  <a:gd name="T85" fmla="*/ 155 h 213"/>
                  <a:gd name="T86" fmla="*/ 94 w 212"/>
                  <a:gd name="T87" fmla="*/ 165 h 213"/>
                  <a:gd name="T88" fmla="*/ 107 w 212"/>
                  <a:gd name="T89" fmla="*/ 166 h 213"/>
                  <a:gd name="T90" fmla="*/ 129 w 212"/>
                  <a:gd name="T91" fmla="*/ 161 h 213"/>
                  <a:gd name="T92" fmla="*/ 149 w 212"/>
                  <a:gd name="T93" fmla="*/ 148 h 213"/>
                  <a:gd name="T94" fmla="*/ 161 w 212"/>
                  <a:gd name="T95" fmla="*/ 129 h 213"/>
                  <a:gd name="T96" fmla="*/ 165 w 212"/>
                  <a:gd name="T97" fmla="*/ 106 h 213"/>
                  <a:gd name="T98" fmla="*/ 164 w 212"/>
                  <a:gd name="T99" fmla="*/ 94 h 213"/>
                  <a:gd name="T100" fmla="*/ 156 w 212"/>
                  <a:gd name="T101" fmla="*/ 73 h 213"/>
                  <a:gd name="T102" fmla="*/ 139 w 212"/>
                  <a:gd name="T103" fmla="*/ 57 h 213"/>
                  <a:gd name="T104" fmla="*/ 118 w 212"/>
                  <a:gd name="T105" fmla="*/ 48 h 213"/>
                  <a:gd name="T106" fmla="*/ 107 w 212"/>
                  <a:gd name="T107" fmla="*/ 47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12" h="213">
                    <a:moveTo>
                      <a:pt x="107" y="213"/>
                    </a:moveTo>
                    <a:lnTo>
                      <a:pt x="107" y="213"/>
                    </a:lnTo>
                    <a:lnTo>
                      <a:pt x="95" y="213"/>
                    </a:lnTo>
                    <a:lnTo>
                      <a:pt x="84" y="210"/>
                    </a:lnTo>
                    <a:lnTo>
                      <a:pt x="75" y="208"/>
                    </a:lnTo>
                    <a:lnTo>
                      <a:pt x="64" y="205"/>
                    </a:lnTo>
                    <a:lnTo>
                      <a:pt x="55" y="200"/>
                    </a:lnTo>
                    <a:lnTo>
                      <a:pt x="47" y="195"/>
                    </a:lnTo>
                    <a:lnTo>
                      <a:pt x="39" y="188"/>
                    </a:lnTo>
                    <a:lnTo>
                      <a:pt x="31" y="182"/>
                    </a:lnTo>
                    <a:lnTo>
                      <a:pt x="24" y="174"/>
                    </a:lnTo>
                    <a:lnTo>
                      <a:pt x="17" y="166"/>
                    </a:lnTo>
                    <a:lnTo>
                      <a:pt x="13" y="158"/>
                    </a:lnTo>
                    <a:lnTo>
                      <a:pt x="8" y="148"/>
                    </a:lnTo>
                    <a:lnTo>
                      <a:pt x="4" y="138"/>
                    </a:lnTo>
                    <a:lnTo>
                      <a:pt x="2" y="128"/>
                    </a:lnTo>
                    <a:lnTo>
                      <a:pt x="0" y="118"/>
                    </a:lnTo>
                    <a:lnTo>
                      <a:pt x="0" y="106"/>
                    </a:lnTo>
                    <a:lnTo>
                      <a:pt x="0" y="106"/>
                    </a:lnTo>
                    <a:lnTo>
                      <a:pt x="0" y="95"/>
                    </a:lnTo>
                    <a:lnTo>
                      <a:pt x="2" y="85"/>
                    </a:lnTo>
                    <a:lnTo>
                      <a:pt x="4" y="74"/>
                    </a:lnTo>
                    <a:lnTo>
                      <a:pt x="8" y="65"/>
                    </a:lnTo>
                    <a:lnTo>
                      <a:pt x="13" y="55"/>
                    </a:lnTo>
                    <a:lnTo>
                      <a:pt x="17" y="47"/>
                    </a:lnTo>
                    <a:lnTo>
                      <a:pt x="24" y="39"/>
                    </a:lnTo>
                    <a:lnTo>
                      <a:pt x="31" y="31"/>
                    </a:lnTo>
                    <a:lnTo>
                      <a:pt x="39" y="24"/>
                    </a:lnTo>
                    <a:lnTo>
                      <a:pt x="47" y="18"/>
                    </a:lnTo>
                    <a:lnTo>
                      <a:pt x="55" y="13"/>
                    </a:lnTo>
                    <a:lnTo>
                      <a:pt x="64" y="9"/>
                    </a:lnTo>
                    <a:lnTo>
                      <a:pt x="75" y="5"/>
                    </a:lnTo>
                    <a:lnTo>
                      <a:pt x="84" y="3"/>
                    </a:lnTo>
                    <a:lnTo>
                      <a:pt x="95" y="0"/>
                    </a:lnTo>
                    <a:lnTo>
                      <a:pt x="107" y="0"/>
                    </a:lnTo>
                    <a:lnTo>
                      <a:pt x="107" y="0"/>
                    </a:lnTo>
                    <a:lnTo>
                      <a:pt x="117" y="0"/>
                    </a:lnTo>
                    <a:lnTo>
                      <a:pt x="128" y="3"/>
                    </a:lnTo>
                    <a:lnTo>
                      <a:pt x="138" y="5"/>
                    </a:lnTo>
                    <a:lnTo>
                      <a:pt x="148" y="9"/>
                    </a:lnTo>
                    <a:lnTo>
                      <a:pt x="157" y="13"/>
                    </a:lnTo>
                    <a:lnTo>
                      <a:pt x="165" y="18"/>
                    </a:lnTo>
                    <a:lnTo>
                      <a:pt x="173" y="24"/>
                    </a:lnTo>
                    <a:lnTo>
                      <a:pt x="182" y="31"/>
                    </a:lnTo>
                    <a:lnTo>
                      <a:pt x="189" y="39"/>
                    </a:lnTo>
                    <a:lnTo>
                      <a:pt x="195" y="47"/>
                    </a:lnTo>
                    <a:lnTo>
                      <a:pt x="199" y="55"/>
                    </a:lnTo>
                    <a:lnTo>
                      <a:pt x="204" y="65"/>
                    </a:lnTo>
                    <a:lnTo>
                      <a:pt x="208" y="74"/>
                    </a:lnTo>
                    <a:lnTo>
                      <a:pt x="211" y="85"/>
                    </a:lnTo>
                    <a:lnTo>
                      <a:pt x="212" y="95"/>
                    </a:lnTo>
                    <a:lnTo>
                      <a:pt x="212" y="106"/>
                    </a:lnTo>
                    <a:lnTo>
                      <a:pt x="212" y="106"/>
                    </a:lnTo>
                    <a:lnTo>
                      <a:pt x="212" y="118"/>
                    </a:lnTo>
                    <a:lnTo>
                      <a:pt x="211" y="128"/>
                    </a:lnTo>
                    <a:lnTo>
                      <a:pt x="208" y="138"/>
                    </a:lnTo>
                    <a:lnTo>
                      <a:pt x="204" y="148"/>
                    </a:lnTo>
                    <a:lnTo>
                      <a:pt x="199" y="158"/>
                    </a:lnTo>
                    <a:lnTo>
                      <a:pt x="195" y="166"/>
                    </a:lnTo>
                    <a:lnTo>
                      <a:pt x="189" y="174"/>
                    </a:lnTo>
                    <a:lnTo>
                      <a:pt x="182" y="182"/>
                    </a:lnTo>
                    <a:lnTo>
                      <a:pt x="173" y="188"/>
                    </a:lnTo>
                    <a:lnTo>
                      <a:pt x="165" y="195"/>
                    </a:lnTo>
                    <a:lnTo>
                      <a:pt x="157" y="200"/>
                    </a:lnTo>
                    <a:lnTo>
                      <a:pt x="148" y="205"/>
                    </a:lnTo>
                    <a:lnTo>
                      <a:pt x="138" y="208"/>
                    </a:lnTo>
                    <a:lnTo>
                      <a:pt x="128" y="210"/>
                    </a:lnTo>
                    <a:lnTo>
                      <a:pt x="117" y="213"/>
                    </a:lnTo>
                    <a:lnTo>
                      <a:pt x="107" y="213"/>
                    </a:lnTo>
                    <a:lnTo>
                      <a:pt x="107" y="213"/>
                    </a:lnTo>
                    <a:close/>
                    <a:moveTo>
                      <a:pt x="107" y="47"/>
                    </a:moveTo>
                    <a:lnTo>
                      <a:pt x="107" y="47"/>
                    </a:lnTo>
                    <a:lnTo>
                      <a:pt x="94" y="48"/>
                    </a:lnTo>
                    <a:lnTo>
                      <a:pt x="83" y="52"/>
                    </a:lnTo>
                    <a:lnTo>
                      <a:pt x="73" y="57"/>
                    </a:lnTo>
                    <a:lnTo>
                      <a:pt x="64" y="65"/>
                    </a:lnTo>
                    <a:lnTo>
                      <a:pt x="57" y="73"/>
                    </a:lnTo>
                    <a:lnTo>
                      <a:pt x="51" y="84"/>
                    </a:lnTo>
                    <a:lnTo>
                      <a:pt x="48" y="94"/>
                    </a:lnTo>
                    <a:lnTo>
                      <a:pt x="47" y="106"/>
                    </a:lnTo>
                    <a:lnTo>
                      <a:pt x="47" y="106"/>
                    </a:lnTo>
                    <a:lnTo>
                      <a:pt x="48" y="119"/>
                    </a:lnTo>
                    <a:lnTo>
                      <a:pt x="51" y="129"/>
                    </a:lnTo>
                    <a:lnTo>
                      <a:pt x="57" y="140"/>
                    </a:lnTo>
                    <a:lnTo>
                      <a:pt x="64" y="148"/>
                    </a:lnTo>
                    <a:lnTo>
                      <a:pt x="73" y="155"/>
                    </a:lnTo>
                    <a:lnTo>
                      <a:pt x="83" y="161"/>
                    </a:lnTo>
                    <a:lnTo>
                      <a:pt x="94" y="165"/>
                    </a:lnTo>
                    <a:lnTo>
                      <a:pt x="107" y="166"/>
                    </a:lnTo>
                    <a:lnTo>
                      <a:pt x="107" y="166"/>
                    </a:lnTo>
                    <a:lnTo>
                      <a:pt x="118" y="165"/>
                    </a:lnTo>
                    <a:lnTo>
                      <a:pt x="129" y="161"/>
                    </a:lnTo>
                    <a:lnTo>
                      <a:pt x="139" y="155"/>
                    </a:lnTo>
                    <a:lnTo>
                      <a:pt x="149" y="148"/>
                    </a:lnTo>
                    <a:lnTo>
                      <a:pt x="156" y="140"/>
                    </a:lnTo>
                    <a:lnTo>
                      <a:pt x="161" y="129"/>
                    </a:lnTo>
                    <a:lnTo>
                      <a:pt x="164" y="119"/>
                    </a:lnTo>
                    <a:lnTo>
                      <a:pt x="165" y="106"/>
                    </a:lnTo>
                    <a:lnTo>
                      <a:pt x="165" y="106"/>
                    </a:lnTo>
                    <a:lnTo>
                      <a:pt x="164" y="94"/>
                    </a:lnTo>
                    <a:lnTo>
                      <a:pt x="161" y="84"/>
                    </a:lnTo>
                    <a:lnTo>
                      <a:pt x="156" y="73"/>
                    </a:lnTo>
                    <a:lnTo>
                      <a:pt x="149" y="65"/>
                    </a:lnTo>
                    <a:lnTo>
                      <a:pt x="139" y="57"/>
                    </a:lnTo>
                    <a:lnTo>
                      <a:pt x="129" y="52"/>
                    </a:lnTo>
                    <a:lnTo>
                      <a:pt x="118" y="48"/>
                    </a:lnTo>
                    <a:lnTo>
                      <a:pt x="107" y="47"/>
                    </a:lnTo>
                    <a:lnTo>
                      <a:pt x="107" y="4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" name="Freeform 6"/>
              <p:cNvSpPr/>
              <p:nvPr/>
            </p:nvSpPr>
            <p:spPr bwMode="auto">
              <a:xfrm>
                <a:off x="7314741" y="2091685"/>
                <a:ext cx="47944" cy="737671"/>
              </a:xfrm>
              <a:custGeom>
                <a:avLst/>
                <a:gdLst>
                  <a:gd name="T0" fmla="*/ 57 w 57"/>
                  <a:gd name="T1" fmla="*/ 877 h 877"/>
                  <a:gd name="T2" fmla="*/ 0 w 57"/>
                  <a:gd name="T3" fmla="*/ 877 h 877"/>
                  <a:gd name="T4" fmla="*/ 0 w 57"/>
                  <a:gd name="T5" fmla="*/ 877 h 877"/>
                  <a:gd name="T6" fmla="*/ 0 w 57"/>
                  <a:gd name="T7" fmla="*/ 701 h 877"/>
                  <a:gd name="T8" fmla="*/ 3 w 57"/>
                  <a:gd name="T9" fmla="*/ 536 h 877"/>
                  <a:gd name="T10" fmla="*/ 5 w 57"/>
                  <a:gd name="T11" fmla="*/ 387 h 877"/>
                  <a:gd name="T12" fmla="*/ 9 w 57"/>
                  <a:gd name="T13" fmla="*/ 258 h 877"/>
                  <a:gd name="T14" fmla="*/ 12 w 57"/>
                  <a:gd name="T15" fmla="*/ 150 h 877"/>
                  <a:gd name="T16" fmla="*/ 17 w 57"/>
                  <a:gd name="T17" fmla="*/ 69 h 877"/>
                  <a:gd name="T18" fmla="*/ 20 w 57"/>
                  <a:gd name="T19" fmla="*/ 39 h 877"/>
                  <a:gd name="T20" fmla="*/ 23 w 57"/>
                  <a:gd name="T21" fmla="*/ 18 h 877"/>
                  <a:gd name="T22" fmla="*/ 25 w 57"/>
                  <a:gd name="T23" fmla="*/ 5 h 877"/>
                  <a:gd name="T24" fmla="*/ 26 w 57"/>
                  <a:gd name="T25" fmla="*/ 2 h 877"/>
                  <a:gd name="T26" fmla="*/ 29 w 57"/>
                  <a:gd name="T27" fmla="*/ 0 h 877"/>
                  <a:gd name="T28" fmla="*/ 29 w 57"/>
                  <a:gd name="T29" fmla="*/ 0 h 877"/>
                  <a:gd name="T30" fmla="*/ 30 w 57"/>
                  <a:gd name="T31" fmla="*/ 2 h 877"/>
                  <a:gd name="T32" fmla="*/ 31 w 57"/>
                  <a:gd name="T33" fmla="*/ 5 h 877"/>
                  <a:gd name="T34" fmla="*/ 34 w 57"/>
                  <a:gd name="T35" fmla="*/ 18 h 877"/>
                  <a:gd name="T36" fmla="*/ 37 w 57"/>
                  <a:gd name="T37" fmla="*/ 39 h 877"/>
                  <a:gd name="T38" fmla="*/ 39 w 57"/>
                  <a:gd name="T39" fmla="*/ 69 h 877"/>
                  <a:gd name="T40" fmla="*/ 44 w 57"/>
                  <a:gd name="T41" fmla="*/ 150 h 877"/>
                  <a:gd name="T42" fmla="*/ 49 w 57"/>
                  <a:gd name="T43" fmla="*/ 258 h 877"/>
                  <a:gd name="T44" fmla="*/ 52 w 57"/>
                  <a:gd name="T45" fmla="*/ 387 h 877"/>
                  <a:gd name="T46" fmla="*/ 54 w 57"/>
                  <a:gd name="T47" fmla="*/ 536 h 877"/>
                  <a:gd name="T48" fmla="*/ 56 w 57"/>
                  <a:gd name="T49" fmla="*/ 701 h 877"/>
                  <a:gd name="T50" fmla="*/ 57 w 57"/>
                  <a:gd name="T51" fmla="*/ 877 h 877"/>
                  <a:gd name="T52" fmla="*/ 57 w 57"/>
                  <a:gd name="T53" fmla="*/ 877 h 8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7" h="877">
                    <a:moveTo>
                      <a:pt x="57" y="877"/>
                    </a:moveTo>
                    <a:lnTo>
                      <a:pt x="0" y="877"/>
                    </a:lnTo>
                    <a:lnTo>
                      <a:pt x="0" y="877"/>
                    </a:lnTo>
                    <a:lnTo>
                      <a:pt x="0" y="701"/>
                    </a:lnTo>
                    <a:lnTo>
                      <a:pt x="3" y="536"/>
                    </a:lnTo>
                    <a:lnTo>
                      <a:pt x="5" y="387"/>
                    </a:lnTo>
                    <a:lnTo>
                      <a:pt x="9" y="258"/>
                    </a:lnTo>
                    <a:lnTo>
                      <a:pt x="12" y="150"/>
                    </a:lnTo>
                    <a:lnTo>
                      <a:pt x="17" y="69"/>
                    </a:lnTo>
                    <a:lnTo>
                      <a:pt x="20" y="39"/>
                    </a:lnTo>
                    <a:lnTo>
                      <a:pt x="23" y="18"/>
                    </a:lnTo>
                    <a:lnTo>
                      <a:pt x="25" y="5"/>
                    </a:lnTo>
                    <a:lnTo>
                      <a:pt x="26" y="2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30" y="2"/>
                    </a:lnTo>
                    <a:lnTo>
                      <a:pt x="31" y="5"/>
                    </a:lnTo>
                    <a:lnTo>
                      <a:pt x="34" y="18"/>
                    </a:lnTo>
                    <a:lnTo>
                      <a:pt x="37" y="39"/>
                    </a:lnTo>
                    <a:lnTo>
                      <a:pt x="39" y="69"/>
                    </a:lnTo>
                    <a:lnTo>
                      <a:pt x="44" y="150"/>
                    </a:lnTo>
                    <a:lnTo>
                      <a:pt x="49" y="258"/>
                    </a:lnTo>
                    <a:lnTo>
                      <a:pt x="52" y="387"/>
                    </a:lnTo>
                    <a:lnTo>
                      <a:pt x="54" y="536"/>
                    </a:lnTo>
                    <a:lnTo>
                      <a:pt x="56" y="701"/>
                    </a:lnTo>
                    <a:lnTo>
                      <a:pt x="57" y="877"/>
                    </a:lnTo>
                    <a:lnTo>
                      <a:pt x="57" y="87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2" name="组合 41"/>
          <p:cNvGrpSpPr/>
          <p:nvPr/>
        </p:nvGrpSpPr>
        <p:grpSpPr>
          <a:xfrm>
            <a:off x="3311570" y="1381966"/>
            <a:ext cx="2507924" cy="2725262"/>
            <a:chOff x="6084168" y="1419622"/>
            <a:chExt cx="2508250" cy="2725262"/>
          </a:xfrm>
          <a:solidFill>
            <a:srgbClr val="354963"/>
          </a:solidFill>
        </p:grpSpPr>
        <p:sp>
          <p:nvSpPr>
            <p:cNvPr id="43" name="Freeform 7"/>
            <p:cNvSpPr>
              <a:spLocks noEditPoints="1"/>
            </p:cNvSpPr>
            <p:nvPr/>
          </p:nvSpPr>
          <p:spPr bwMode="auto">
            <a:xfrm>
              <a:off x="6084168" y="1419622"/>
              <a:ext cx="2508250" cy="2725262"/>
            </a:xfrm>
            <a:custGeom>
              <a:avLst/>
              <a:gdLst>
                <a:gd name="T0" fmla="*/ 2612 w 2982"/>
                <a:gd name="T1" fmla="*/ 654 h 3240"/>
                <a:gd name="T2" fmla="*/ 2694 w 2982"/>
                <a:gd name="T3" fmla="*/ 572 h 3240"/>
                <a:gd name="T4" fmla="*/ 2517 w 2982"/>
                <a:gd name="T5" fmla="*/ 393 h 3240"/>
                <a:gd name="T6" fmla="*/ 2435 w 2982"/>
                <a:gd name="T7" fmla="*/ 477 h 3240"/>
                <a:gd name="T8" fmla="*/ 2285 w 2982"/>
                <a:gd name="T9" fmla="*/ 486 h 3240"/>
                <a:gd name="T10" fmla="*/ 1764 w 2982"/>
                <a:gd name="T11" fmla="*/ 282 h 3240"/>
                <a:gd name="T12" fmla="*/ 1685 w 2982"/>
                <a:gd name="T13" fmla="*/ 194 h 3240"/>
                <a:gd name="T14" fmla="*/ 1685 w 2982"/>
                <a:gd name="T15" fmla="*/ 13 h 3240"/>
                <a:gd name="T16" fmla="*/ 1298 w 2982"/>
                <a:gd name="T17" fmla="*/ 13 h 3240"/>
                <a:gd name="T18" fmla="*/ 1298 w 2982"/>
                <a:gd name="T19" fmla="*/ 194 h 3240"/>
                <a:gd name="T20" fmla="*/ 1218 w 2982"/>
                <a:gd name="T21" fmla="*/ 282 h 3240"/>
                <a:gd name="T22" fmla="*/ 697 w 2982"/>
                <a:gd name="T23" fmla="*/ 486 h 3240"/>
                <a:gd name="T24" fmla="*/ 548 w 2982"/>
                <a:gd name="T25" fmla="*/ 477 h 3240"/>
                <a:gd name="T26" fmla="*/ 465 w 2982"/>
                <a:gd name="T27" fmla="*/ 393 h 3240"/>
                <a:gd name="T28" fmla="*/ 288 w 2982"/>
                <a:gd name="T29" fmla="*/ 572 h 3240"/>
                <a:gd name="T30" fmla="*/ 371 w 2982"/>
                <a:gd name="T31" fmla="*/ 654 h 3240"/>
                <a:gd name="T32" fmla="*/ 411 w 2982"/>
                <a:gd name="T33" fmla="*/ 721 h 3240"/>
                <a:gd name="T34" fmla="*/ 192 w 2982"/>
                <a:gd name="T35" fmla="*/ 1014 h 3240"/>
                <a:gd name="T36" fmla="*/ 54 w 2982"/>
                <a:gd name="T37" fmla="*/ 1349 h 3240"/>
                <a:gd name="T38" fmla="*/ 1 w 2982"/>
                <a:gd name="T39" fmla="*/ 1712 h 3240"/>
                <a:gd name="T40" fmla="*/ 29 w 2982"/>
                <a:gd name="T41" fmla="*/ 2041 h 3240"/>
                <a:gd name="T42" fmla="*/ 143 w 2982"/>
                <a:gd name="T43" fmla="*/ 2385 h 3240"/>
                <a:gd name="T44" fmla="*/ 338 w 2982"/>
                <a:gd name="T45" fmla="*/ 2693 h 3240"/>
                <a:gd name="T46" fmla="*/ 576 w 2982"/>
                <a:gd name="T47" fmla="*/ 2925 h 3240"/>
                <a:gd name="T48" fmla="*/ 887 w 2982"/>
                <a:gd name="T49" fmla="*/ 3112 h 3240"/>
                <a:gd name="T50" fmla="*/ 1235 w 2982"/>
                <a:gd name="T51" fmla="*/ 3218 h 3240"/>
                <a:gd name="T52" fmla="*/ 1566 w 2982"/>
                <a:gd name="T53" fmla="*/ 3238 h 3240"/>
                <a:gd name="T54" fmla="*/ 1926 w 2982"/>
                <a:gd name="T55" fmla="*/ 3175 h 3240"/>
                <a:gd name="T56" fmla="*/ 2257 w 2982"/>
                <a:gd name="T57" fmla="*/ 3029 h 3240"/>
                <a:gd name="T58" fmla="*/ 2545 w 2982"/>
                <a:gd name="T59" fmla="*/ 2803 h 3240"/>
                <a:gd name="T60" fmla="*/ 2752 w 2982"/>
                <a:gd name="T61" fmla="*/ 2545 h 3240"/>
                <a:gd name="T62" fmla="*/ 2907 w 2982"/>
                <a:gd name="T63" fmla="*/ 2218 h 3240"/>
                <a:gd name="T64" fmla="*/ 2977 w 2982"/>
                <a:gd name="T65" fmla="*/ 1859 h 3240"/>
                <a:gd name="T66" fmla="*/ 2966 w 2982"/>
                <a:gd name="T67" fmla="*/ 1527 h 3240"/>
                <a:gd name="T68" fmla="*/ 2869 w 2982"/>
                <a:gd name="T69" fmla="*/ 1177 h 3240"/>
                <a:gd name="T70" fmla="*/ 2690 w 2982"/>
                <a:gd name="T71" fmla="*/ 862 h 3240"/>
                <a:gd name="T72" fmla="*/ 1459 w 2982"/>
                <a:gd name="T73" fmla="*/ 3004 h 3240"/>
                <a:gd name="T74" fmla="*/ 1148 w 2982"/>
                <a:gd name="T75" fmla="*/ 2957 h 3240"/>
                <a:gd name="T76" fmla="*/ 866 w 2982"/>
                <a:gd name="T77" fmla="*/ 2839 h 3240"/>
                <a:gd name="T78" fmla="*/ 626 w 2982"/>
                <a:gd name="T79" fmla="*/ 2658 h 3240"/>
                <a:gd name="T80" fmla="*/ 433 w 2982"/>
                <a:gd name="T81" fmla="*/ 2425 h 3240"/>
                <a:gd name="T82" fmla="*/ 302 w 2982"/>
                <a:gd name="T83" fmla="*/ 2151 h 3240"/>
                <a:gd name="T84" fmla="*/ 239 w 2982"/>
                <a:gd name="T85" fmla="*/ 1845 h 3240"/>
                <a:gd name="T86" fmla="*/ 250 w 2982"/>
                <a:gd name="T87" fmla="*/ 1558 h 3240"/>
                <a:gd name="T88" fmla="*/ 334 w 2982"/>
                <a:gd name="T89" fmla="*/ 1260 h 3240"/>
                <a:gd name="T90" fmla="*/ 485 w 2982"/>
                <a:gd name="T91" fmla="*/ 997 h 3240"/>
                <a:gd name="T92" fmla="*/ 692 w 2982"/>
                <a:gd name="T93" fmla="*/ 779 h 3240"/>
                <a:gd name="T94" fmla="*/ 947 w 2982"/>
                <a:gd name="T95" fmla="*/ 616 h 3240"/>
                <a:gd name="T96" fmla="*/ 1238 w 2982"/>
                <a:gd name="T97" fmla="*/ 518 h 3240"/>
                <a:gd name="T98" fmla="*/ 1523 w 2982"/>
                <a:gd name="T99" fmla="*/ 493 h 3240"/>
                <a:gd name="T100" fmla="*/ 1834 w 2982"/>
                <a:gd name="T101" fmla="*/ 540 h 3240"/>
                <a:gd name="T102" fmla="*/ 2116 w 2982"/>
                <a:gd name="T103" fmla="*/ 659 h 3240"/>
                <a:gd name="T104" fmla="*/ 2358 w 2982"/>
                <a:gd name="T105" fmla="*/ 839 h 3240"/>
                <a:gd name="T106" fmla="*/ 2549 w 2982"/>
                <a:gd name="T107" fmla="*/ 1072 h 3240"/>
                <a:gd name="T108" fmla="*/ 2682 w 2982"/>
                <a:gd name="T109" fmla="*/ 1346 h 3240"/>
                <a:gd name="T110" fmla="*/ 2744 w 2982"/>
                <a:gd name="T111" fmla="*/ 1652 h 3240"/>
                <a:gd name="T112" fmla="*/ 2733 w 2982"/>
                <a:gd name="T113" fmla="*/ 1939 h 3240"/>
                <a:gd name="T114" fmla="*/ 2649 w 2982"/>
                <a:gd name="T115" fmla="*/ 2237 h 3240"/>
                <a:gd name="T116" fmla="*/ 2497 w 2982"/>
                <a:gd name="T117" fmla="*/ 2499 h 3240"/>
                <a:gd name="T118" fmla="*/ 2290 w 2982"/>
                <a:gd name="T119" fmla="*/ 2718 h 3240"/>
                <a:gd name="T120" fmla="*/ 2035 w 2982"/>
                <a:gd name="T121" fmla="*/ 2881 h 3240"/>
                <a:gd name="T122" fmla="*/ 1744 w 2982"/>
                <a:gd name="T123" fmla="*/ 2979 h 3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82" h="3240">
                  <a:moveTo>
                    <a:pt x="2545" y="694"/>
                  </a:moveTo>
                  <a:lnTo>
                    <a:pt x="2545" y="694"/>
                  </a:lnTo>
                  <a:lnTo>
                    <a:pt x="2508" y="659"/>
                  </a:lnTo>
                  <a:lnTo>
                    <a:pt x="2562" y="615"/>
                  </a:lnTo>
                  <a:lnTo>
                    <a:pt x="2592" y="646"/>
                  </a:lnTo>
                  <a:lnTo>
                    <a:pt x="2592" y="646"/>
                  </a:lnTo>
                  <a:lnTo>
                    <a:pt x="2596" y="649"/>
                  </a:lnTo>
                  <a:lnTo>
                    <a:pt x="2602" y="652"/>
                  </a:lnTo>
                  <a:lnTo>
                    <a:pt x="2606" y="654"/>
                  </a:lnTo>
                  <a:lnTo>
                    <a:pt x="2612" y="654"/>
                  </a:lnTo>
                  <a:lnTo>
                    <a:pt x="2617" y="654"/>
                  </a:lnTo>
                  <a:lnTo>
                    <a:pt x="2623" y="652"/>
                  </a:lnTo>
                  <a:lnTo>
                    <a:pt x="2628" y="649"/>
                  </a:lnTo>
                  <a:lnTo>
                    <a:pt x="2632" y="646"/>
                  </a:lnTo>
                  <a:lnTo>
                    <a:pt x="2686" y="590"/>
                  </a:lnTo>
                  <a:lnTo>
                    <a:pt x="2686" y="590"/>
                  </a:lnTo>
                  <a:lnTo>
                    <a:pt x="2690" y="587"/>
                  </a:lnTo>
                  <a:lnTo>
                    <a:pt x="2693" y="582"/>
                  </a:lnTo>
                  <a:lnTo>
                    <a:pt x="2694" y="576"/>
                  </a:lnTo>
                  <a:lnTo>
                    <a:pt x="2694" y="572"/>
                  </a:lnTo>
                  <a:lnTo>
                    <a:pt x="2694" y="566"/>
                  </a:lnTo>
                  <a:lnTo>
                    <a:pt x="2693" y="560"/>
                  </a:lnTo>
                  <a:lnTo>
                    <a:pt x="2690" y="555"/>
                  </a:lnTo>
                  <a:lnTo>
                    <a:pt x="2686" y="552"/>
                  </a:lnTo>
                  <a:lnTo>
                    <a:pt x="2537" y="401"/>
                  </a:lnTo>
                  <a:lnTo>
                    <a:pt x="2537" y="401"/>
                  </a:lnTo>
                  <a:lnTo>
                    <a:pt x="2533" y="398"/>
                  </a:lnTo>
                  <a:lnTo>
                    <a:pt x="2528" y="396"/>
                  </a:lnTo>
                  <a:lnTo>
                    <a:pt x="2523" y="394"/>
                  </a:lnTo>
                  <a:lnTo>
                    <a:pt x="2517" y="393"/>
                  </a:lnTo>
                  <a:lnTo>
                    <a:pt x="2513" y="394"/>
                  </a:lnTo>
                  <a:lnTo>
                    <a:pt x="2507" y="396"/>
                  </a:lnTo>
                  <a:lnTo>
                    <a:pt x="2502" y="398"/>
                  </a:lnTo>
                  <a:lnTo>
                    <a:pt x="2497" y="401"/>
                  </a:lnTo>
                  <a:lnTo>
                    <a:pt x="2443" y="457"/>
                  </a:lnTo>
                  <a:lnTo>
                    <a:pt x="2443" y="457"/>
                  </a:lnTo>
                  <a:lnTo>
                    <a:pt x="2439" y="461"/>
                  </a:lnTo>
                  <a:lnTo>
                    <a:pt x="2436" y="466"/>
                  </a:lnTo>
                  <a:lnTo>
                    <a:pt x="2435" y="471"/>
                  </a:lnTo>
                  <a:lnTo>
                    <a:pt x="2435" y="477"/>
                  </a:lnTo>
                  <a:lnTo>
                    <a:pt x="2435" y="482"/>
                  </a:lnTo>
                  <a:lnTo>
                    <a:pt x="2436" y="487"/>
                  </a:lnTo>
                  <a:lnTo>
                    <a:pt x="2439" y="492"/>
                  </a:lnTo>
                  <a:lnTo>
                    <a:pt x="2443" y="497"/>
                  </a:lnTo>
                  <a:lnTo>
                    <a:pt x="2473" y="526"/>
                  </a:lnTo>
                  <a:lnTo>
                    <a:pt x="2423" y="585"/>
                  </a:lnTo>
                  <a:lnTo>
                    <a:pt x="2423" y="585"/>
                  </a:lnTo>
                  <a:lnTo>
                    <a:pt x="2379" y="551"/>
                  </a:lnTo>
                  <a:lnTo>
                    <a:pt x="2333" y="517"/>
                  </a:lnTo>
                  <a:lnTo>
                    <a:pt x="2285" y="486"/>
                  </a:lnTo>
                  <a:lnTo>
                    <a:pt x="2237" y="457"/>
                  </a:lnTo>
                  <a:lnTo>
                    <a:pt x="2188" y="430"/>
                  </a:lnTo>
                  <a:lnTo>
                    <a:pt x="2137" y="404"/>
                  </a:lnTo>
                  <a:lnTo>
                    <a:pt x="2087" y="380"/>
                  </a:lnTo>
                  <a:lnTo>
                    <a:pt x="2035" y="359"/>
                  </a:lnTo>
                  <a:lnTo>
                    <a:pt x="1982" y="339"/>
                  </a:lnTo>
                  <a:lnTo>
                    <a:pt x="1928" y="322"/>
                  </a:lnTo>
                  <a:lnTo>
                    <a:pt x="1874" y="306"/>
                  </a:lnTo>
                  <a:lnTo>
                    <a:pt x="1819" y="293"/>
                  </a:lnTo>
                  <a:lnTo>
                    <a:pt x="1764" y="282"/>
                  </a:lnTo>
                  <a:lnTo>
                    <a:pt x="1708" y="274"/>
                  </a:lnTo>
                  <a:lnTo>
                    <a:pt x="1651" y="265"/>
                  </a:lnTo>
                  <a:lnTo>
                    <a:pt x="1595" y="261"/>
                  </a:lnTo>
                  <a:lnTo>
                    <a:pt x="1595" y="207"/>
                  </a:lnTo>
                  <a:lnTo>
                    <a:pt x="1655" y="207"/>
                  </a:lnTo>
                  <a:lnTo>
                    <a:pt x="1655" y="207"/>
                  </a:lnTo>
                  <a:lnTo>
                    <a:pt x="1663" y="205"/>
                  </a:lnTo>
                  <a:lnTo>
                    <a:pt x="1671" y="203"/>
                  </a:lnTo>
                  <a:lnTo>
                    <a:pt x="1678" y="198"/>
                  </a:lnTo>
                  <a:lnTo>
                    <a:pt x="1685" y="194"/>
                  </a:lnTo>
                  <a:lnTo>
                    <a:pt x="1690" y="187"/>
                  </a:lnTo>
                  <a:lnTo>
                    <a:pt x="1695" y="180"/>
                  </a:lnTo>
                  <a:lnTo>
                    <a:pt x="1697" y="171"/>
                  </a:lnTo>
                  <a:lnTo>
                    <a:pt x="1698" y="163"/>
                  </a:lnTo>
                  <a:lnTo>
                    <a:pt x="1698" y="43"/>
                  </a:lnTo>
                  <a:lnTo>
                    <a:pt x="1698" y="43"/>
                  </a:lnTo>
                  <a:lnTo>
                    <a:pt x="1697" y="34"/>
                  </a:lnTo>
                  <a:lnTo>
                    <a:pt x="1695" y="26"/>
                  </a:lnTo>
                  <a:lnTo>
                    <a:pt x="1690" y="19"/>
                  </a:lnTo>
                  <a:lnTo>
                    <a:pt x="1685" y="13"/>
                  </a:lnTo>
                  <a:lnTo>
                    <a:pt x="1678" y="7"/>
                  </a:lnTo>
                  <a:lnTo>
                    <a:pt x="1671" y="4"/>
                  </a:lnTo>
                  <a:lnTo>
                    <a:pt x="1663" y="1"/>
                  </a:lnTo>
                  <a:lnTo>
                    <a:pt x="1655" y="0"/>
                  </a:lnTo>
                  <a:lnTo>
                    <a:pt x="1328" y="0"/>
                  </a:lnTo>
                  <a:lnTo>
                    <a:pt x="1328" y="0"/>
                  </a:lnTo>
                  <a:lnTo>
                    <a:pt x="1319" y="1"/>
                  </a:lnTo>
                  <a:lnTo>
                    <a:pt x="1311" y="4"/>
                  </a:lnTo>
                  <a:lnTo>
                    <a:pt x="1304" y="7"/>
                  </a:lnTo>
                  <a:lnTo>
                    <a:pt x="1298" y="13"/>
                  </a:lnTo>
                  <a:lnTo>
                    <a:pt x="1292" y="19"/>
                  </a:lnTo>
                  <a:lnTo>
                    <a:pt x="1289" y="26"/>
                  </a:lnTo>
                  <a:lnTo>
                    <a:pt x="1285" y="34"/>
                  </a:lnTo>
                  <a:lnTo>
                    <a:pt x="1285" y="43"/>
                  </a:lnTo>
                  <a:lnTo>
                    <a:pt x="1285" y="163"/>
                  </a:lnTo>
                  <a:lnTo>
                    <a:pt x="1285" y="163"/>
                  </a:lnTo>
                  <a:lnTo>
                    <a:pt x="1285" y="171"/>
                  </a:lnTo>
                  <a:lnTo>
                    <a:pt x="1289" y="180"/>
                  </a:lnTo>
                  <a:lnTo>
                    <a:pt x="1292" y="187"/>
                  </a:lnTo>
                  <a:lnTo>
                    <a:pt x="1298" y="194"/>
                  </a:lnTo>
                  <a:lnTo>
                    <a:pt x="1304" y="198"/>
                  </a:lnTo>
                  <a:lnTo>
                    <a:pt x="1311" y="203"/>
                  </a:lnTo>
                  <a:lnTo>
                    <a:pt x="1319" y="205"/>
                  </a:lnTo>
                  <a:lnTo>
                    <a:pt x="1328" y="207"/>
                  </a:lnTo>
                  <a:lnTo>
                    <a:pt x="1388" y="207"/>
                  </a:lnTo>
                  <a:lnTo>
                    <a:pt x="1388" y="261"/>
                  </a:lnTo>
                  <a:lnTo>
                    <a:pt x="1388" y="261"/>
                  </a:lnTo>
                  <a:lnTo>
                    <a:pt x="1331" y="265"/>
                  </a:lnTo>
                  <a:lnTo>
                    <a:pt x="1274" y="274"/>
                  </a:lnTo>
                  <a:lnTo>
                    <a:pt x="1218" y="282"/>
                  </a:lnTo>
                  <a:lnTo>
                    <a:pt x="1163" y="293"/>
                  </a:lnTo>
                  <a:lnTo>
                    <a:pt x="1108" y="306"/>
                  </a:lnTo>
                  <a:lnTo>
                    <a:pt x="1054" y="322"/>
                  </a:lnTo>
                  <a:lnTo>
                    <a:pt x="1001" y="339"/>
                  </a:lnTo>
                  <a:lnTo>
                    <a:pt x="948" y="359"/>
                  </a:lnTo>
                  <a:lnTo>
                    <a:pt x="895" y="380"/>
                  </a:lnTo>
                  <a:lnTo>
                    <a:pt x="845" y="404"/>
                  </a:lnTo>
                  <a:lnTo>
                    <a:pt x="794" y="430"/>
                  </a:lnTo>
                  <a:lnTo>
                    <a:pt x="745" y="457"/>
                  </a:lnTo>
                  <a:lnTo>
                    <a:pt x="697" y="486"/>
                  </a:lnTo>
                  <a:lnTo>
                    <a:pt x="650" y="517"/>
                  </a:lnTo>
                  <a:lnTo>
                    <a:pt x="604" y="551"/>
                  </a:lnTo>
                  <a:lnTo>
                    <a:pt x="559" y="585"/>
                  </a:lnTo>
                  <a:lnTo>
                    <a:pt x="509" y="526"/>
                  </a:lnTo>
                  <a:lnTo>
                    <a:pt x="540" y="497"/>
                  </a:lnTo>
                  <a:lnTo>
                    <a:pt x="540" y="497"/>
                  </a:lnTo>
                  <a:lnTo>
                    <a:pt x="543" y="492"/>
                  </a:lnTo>
                  <a:lnTo>
                    <a:pt x="546" y="487"/>
                  </a:lnTo>
                  <a:lnTo>
                    <a:pt x="547" y="482"/>
                  </a:lnTo>
                  <a:lnTo>
                    <a:pt x="548" y="477"/>
                  </a:lnTo>
                  <a:lnTo>
                    <a:pt x="547" y="471"/>
                  </a:lnTo>
                  <a:lnTo>
                    <a:pt x="546" y="466"/>
                  </a:lnTo>
                  <a:lnTo>
                    <a:pt x="543" y="461"/>
                  </a:lnTo>
                  <a:lnTo>
                    <a:pt x="540" y="457"/>
                  </a:lnTo>
                  <a:lnTo>
                    <a:pt x="485" y="401"/>
                  </a:lnTo>
                  <a:lnTo>
                    <a:pt x="485" y="401"/>
                  </a:lnTo>
                  <a:lnTo>
                    <a:pt x="480" y="398"/>
                  </a:lnTo>
                  <a:lnTo>
                    <a:pt x="475" y="396"/>
                  </a:lnTo>
                  <a:lnTo>
                    <a:pt x="471" y="394"/>
                  </a:lnTo>
                  <a:lnTo>
                    <a:pt x="465" y="393"/>
                  </a:lnTo>
                  <a:lnTo>
                    <a:pt x="460" y="394"/>
                  </a:lnTo>
                  <a:lnTo>
                    <a:pt x="454" y="396"/>
                  </a:lnTo>
                  <a:lnTo>
                    <a:pt x="449" y="398"/>
                  </a:lnTo>
                  <a:lnTo>
                    <a:pt x="445" y="401"/>
                  </a:lnTo>
                  <a:lnTo>
                    <a:pt x="296" y="552"/>
                  </a:lnTo>
                  <a:lnTo>
                    <a:pt x="296" y="552"/>
                  </a:lnTo>
                  <a:lnTo>
                    <a:pt x="292" y="555"/>
                  </a:lnTo>
                  <a:lnTo>
                    <a:pt x="290" y="560"/>
                  </a:lnTo>
                  <a:lnTo>
                    <a:pt x="289" y="566"/>
                  </a:lnTo>
                  <a:lnTo>
                    <a:pt x="288" y="572"/>
                  </a:lnTo>
                  <a:lnTo>
                    <a:pt x="289" y="576"/>
                  </a:lnTo>
                  <a:lnTo>
                    <a:pt x="290" y="582"/>
                  </a:lnTo>
                  <a:lnTo>
                    <a:pt x="292" y="587"/>
                  </a:lnTo>
                  <a:lnTo>
                    <a:pt x="296" y="590"/>
                  </a:lnTo>
                  <a:lnTo>
                    <a:pt x="351" y="646"/>
                  </a:lnTo>
                  <a:lnTo>
                    <a:pt x="351" y="646"/>
                  </a:lnTo>
                  <a:lnTo>
                    <a:pt x="354" y="649"/>
                  </a:lnTo>
                  <a:lnTo>
                    <a:pt x="360" y="652"/>
                  </a:lnTo>
                  <a:lnTo>
                    <a:pt x="365" y="654"/>
                  </a:lnTo>
                  <a:lnTo>
                    <a:pt x="371" y="654"/>
                  </a:lnTo>
                  <a:lnTo>
                    <a:pt x="376" y="654"/>
                  </a:lnTo>
                  <a:lnTo>
                    <a:pt x="381" y="652"/>
                  </a:lnTo>
                  <a:lnTo>
                    <a:pt x="386" y="649"/>
                  </a:lnTo>
                  <a:lnTo>
                    <a:pt x="391" y="646"/>
                  </a:lnTo>
                  <a:lnTo>
                    <a:pt x="421" y="615"/>
                  </a:lnTo>
                  <a:lnTo>
                    <a:pt x="474" y="659"/>
                  </a:lnTo>
                  <a:lnTo>
                    <a:pt x="474" y="659"/>
                  </a:lnTo>
                  <a:lnTo>
                    <a:pt x="438" y="694"/>
                  </a:lnTo>
                  <a:lnTo>
                    <a:pt x="438" y="694"/>
                  </a:lnTo>
                  <a:lnTo>
                    <a:pt x="411" y="721"/>
                  </a:lnTo>
                  <a:lnTo>
                    <a:pt x="386" y="748"/>
                  </a:lnTo>
                  <a:lnTo>
                    <a:pt x="361" y="776"/>
                  </a:lnTo>
                  <a:lnTo>
                    <a:pt x="338" y="804"/>
                  </a:lnTo>
                  <a:lnTo>
                    <a:pt x="315" y="832"/>
                  </a:lnTo>
                  <a:lnTo>
                    <a:pt x="292" y="862"/>
                  </a:lnTo>
                  <a:lnTo>
                    <a:pt x="271" y="891"/>
                  </a:lnTo>
                  <a:lnTo>
                    <a:pt x="250" y="922"/>
                  </a:lnTo>
                  <a:lnTo>
                    <a:pt x="230" y="952"/>
                  </a:lnTo>
                  <a:lnTo>
                    <a:pt x="211" y="984"/>
                  </a:lnTo>
                  <a:lnTo>
                    <a:pt x="192" y="1014"/>
                  </a:lnTo>
                  <a:lnTo>
                    <a:pt x="175" y="1046"/>
                  </a:lnTo>
                  <a:lnTo>
                    <a:pt x="158" y="1079"/>
                  </a:lnTo>
                  <a:lnTo>
                    <a:pt x="143" y="1112"/>
                  </a:lnTo>
                  <a:lnTo>
                    <a:pt x="128" y="1145"/>
                  </a:lnTo>
                  <a:lnTo>
                    <a:pt x="114" y="1177"/>
                  </a:lnTo>
                  <a:lnTo>
                    <a:pt x="100" y="1211"/>
                  </a:lnTo>
                  <a:lnTo>
                    <a:pt x="87" y="1246"/>
                  </a:lnTo>
                  <a:lnTo>
                    <a:pt x="75" y="1280"/>
                  </a:lnTo>
                  <a:lnTo>
                    <a:pt x="65" y="1314"/>
                  </a:lnTo>
                  <a:lnTo>
                    <a:pt x="54" y="1349"/>
                  </a:lnTo>
                  <a:lnTo>
                    <a:pt x="45" y="1384"/>
                  </a:lnTo>
                  <a:lnTo>
                    <a:pt x="36" y="1419"/>
                  </a:lnTo>
                  <a:lnTo>
                    <a:pt x="29" y="1456"/>
                  </a:lnTo>
                  <a:lnTo>
                    <a:pt x="22" y="1491"/>
                  </a:lnTo>
                  <a:lnTo>
                    <a:pt x="16" y="1527"/>
                  </a:lnTo>
                  <a:lnTo>
                    <a:pt x="12" y="1564"/>
                  </a:lnTo>
                  <a:lnTo>
                    <a:pt x="8" y="1600"/>
                  </a:lnTo>
                  <a:lnTo>
                    <a:pt x="5" y="1638"/>
                  </a:lnTo>
                  <a:lnTo>
                    <a:pt x="2" y="1674"/>
                  </a:lnTo>
                  <a:lnTo>
                    <a:pt x="1" y="1712"/>
                  </a:lnTo>
                  <a:lnTo>
                    <a:pt x="0" y="1748"/>
                  </a:lnTo>
                  <a:lnTo>
                    <a:pt x="0" y="1748"/>
                  </a:lnTo>
                  <a:lnTo>
                    <a:pt x="1" y="1786"/>
                  </a:lnTo>
                  <a:lnTo>
                    <a:pt x="2" y="1823"/>
                  </a:lnTo>
                  <a:lnTo>
                    <a:pt x="5" y="1859"/>
                  </a:lnTo>
                  <a:lnTo>
                    <a:pt x="8" y="1897"/>
                  </a:lnTo>
                  <a:lnTo>
                    <a:pt x="12" y="1933"/>
                  </a:lnTo>
                  <a:lnTo>
                    <a:pt x="16" y="1970"/>
                  </a:lnTo>
                  <a:lnTo>
                    <a:pt x="22" y="2006"/>
                  </a:lnTo>
                  <a:lnTo>
                    <a:pt x="29" y="2041"/>
                  </a:lnTo>
                  <a:lnTo>
                    <a:pt x="36" y="2078"/>
                  </a:lnTo>
                  <a:lnTo>
                    <a:pt x="45" y="2113"/>
                  </a:lnTo>
                  <a:lnTo>
                    <a:pt x="54" y="2148"/>
                  </a:lnTo>
                  <a:lnTo>
                    <a:pt x="65" y="2182"/>
                  </a:lnTo>
                  <a:lnTo>
                    <a:pt x="75" y="2218"/>
                  </a:lnTo>
                  <a:lnTo>
                    <a:pt x="87" y="2252"/>
                  </a:lnTo>
                  <a:lnTo>
                    <a:pt x="100" y="2286"/>
                  </a:lnTo>
                  <a:lnTo>
                    <a:pt x="114" y="2320"/>
                  </a:lnTo>
                  <a:lnTo>
                    <a:pt x="128" y="2353"/>
                  </a:lnTo>
                  <a:lnTo>
                    <a:pt x="143" y="2385"/>
                  </a:lnTo>
                  <a:lnTo>
                    <a:pt x="158" y="2418"/>
                  </a:lnTo>
                  <a:lnTo>
                    <a:pt x="175" y="2450"/>
                  </a:lnTo>
                  <a:lnTo>
                    <a:pt x="192" y="2483"/>
                  </a:lnTo>
                  <a:lnTo>
                    <a:pt x="211" y="2513"/>
                  </a:lnTo>
                  <a:lnTo>
                    <a:pt x="230" y="2545"/>
                  </a:lnTo>
                  <a:lnTo>
                    <a:pt x="250" y="2576"/>
                  </a:lnTo>
                  <a:lnTo>
                    <a:pt x="271" y="2605"/>
                  </a:lnTo>
                  <a:lnTo>
                    <a:pt x="292" y="2635"/>
                  </a:lnTo>
                  <a:lnTo>
                    <a:pt x="315" y="2665"/>
                  </a:lnTo>
                  <a:lnTo>
                    <a:pt x="338" y="2693"/>
                  </a:lnTo>
                  <a:lnTo>
                    <a:pt x="361" y="2721"/>
                  </a:lnTo>
                  <a:lnTo>
                    <a:pt x="386" y="2749"/>
                  </a:lnTo>
                  <a:lnTo>
                    <a:pt x="411" y="2776"/>
                  </a:lnTo>
                  <a:lnTo>
                    <a:pt x="438" y="2803"/>
                  </a:lnTo>
                  <a:lnTo>
                    <a:pt x="438" y="2803"/>
                  </a:lnTo>
                  <a:lnTo>
                    <a:pt x="464" y="2829"/>
                  </a:lnTo>
                  <a:lnTo>
                    <a:pt x="491" y="2854"/>
                  </a:lnTo>
                  <a:lnTo>
                    <a:pt x="519" y="2878"/>
                  </a:lnTo>
                  <a:lnTo>
                    <a:pt x="547" y="2902"/>
                  </a:lnTo>
                  <a:lnTo>
                    <a:pt x="576" y="2925"/>
                  </a:lnTo>
                  <a:lnTo>
                    <a:pt x="604" y="2948"/>
                  </a:lnTo>
                  <a:lnTo>
                    <a:pt x="635" y="2969"/>
                  </a:lnTo>
                  <a:lnTo>
                    <a:pt x="664" y="2990"/>
                  </a:lnTo>
                  <a:lnTo>
                    <a:pt x="695" y="3010"/>
                  </a:lnTo>
                  <a:lnTo>
                    <a:pt x="726" y="3029"/>
                  </a:lnTo>
                  <a:lnTo>
                    <a:pt x="758" y="3047"/>
                  </a:lnTo>
                  <a:lnTo>
                    <a:pt x="790" y="3065"/>
                  </a:lnTo>
                  <a:lnTo>
                    <a:pt x="821" y="3082"/>
                  </a:lnTo>
                  <a:lnTo>
                    <a:pt x="854" y="3098"/>
                  </a:lnTo>
                  <a:lnTo>
                    <a:pt x="887" y="3112"/>
                  </a:lnTo>
                  <a:lnTo>
                    <a:pt x="920" y="3127"/>
                  </a:lnTo>
                  <a:lnTo>
                    <a:pt x="954" y="3140"/>
                  </a:lnTo>
                  <a:lnTo>
                    <a:pt x="988" y="3153"/>
                  </a:lnTo>
                  <a:lnTo>
                    <a:pt x="1022" y="3165"/>
                  </a:lnTo>
                  <a:lnTo>
                    <a:pt x="1057" y="3175"/>
                  </a:lnTo>
                  <a:lnTo>
                    <a:pt x="1091" y="3186"/>
                  </a:lnTo>
                  <a:lnTo>
                    <a:pt x="1127" y="3195"/>
                  </a:lnTo>
                  <a:lnTo>
                    <a:pt x="1163" y="3204"/>
                  </a:lnTo>
                  <a:lnTo>
                    <a:pt x="1198" y="3211"/>
                  </a:lnTo>
                  <a:lnTo>
                    <a:pt x="1235" y="3218"/>
                  </a:lnTo>
                  <a:lnTo>
                    <a:pt x="1270" y="3224"/>
                  </a:lnTo>
                  <a:lnTo>
                    <a:pt x="1306" y="3228"/>
                  </a:lnTo>
                  <a:lnTo>
                    <a:pt x="1344" y="3233"/>
                  </a:lnTo>
                  <a:lnTo>
                    <a:pt x="1380" y="3235"/>
                  </a:lnTo>
                  <a:lnTo>
                    <a:pt x="1416" y="3238"/>
                  </a:lnTo>
                  <a:lnTo>
                    <a:pt x="1454" y="3239"/>
                  </a:lnTo>
                  <a:lnTo>
                    <a:pt x="1492" y="3240"/>
                  </a:lnTo>
                  <a:lnTo>
                    <a:pt x="1492" y="3240"/>
                  </a:lnTo>
                  <a:lnTo>
                    <a:pt x="1528" y="3239"/>
                  </a:lnTo>
                  <a:lnTo>
                    <a:pt x="1566" y="3238"/>
                  </a:lnTo>
                  <a:lnTo>
                    <a:pt x="1603" y="3235"/>
                  </a:lnTo>
                  <a:lnTo>
                    <a:pt x="1639" y="3233"/>
                  </a:lnTo>
                  <a:lnTo>
                    <a:pt x="1676" y="3228"/>
                  </a:lnTo>
                  <a:lnTo>
                    <a:pt x="1712" y="3224"/>
                  </a:lnTo>
                  <a:lnTo>
                    <a:pt x="1749" y="3218"/>
                  </a:lnTo>
                  <a:lnTo>
                    <a:pt x="1784" y="3211"/>
                  </a:lnTo>
                  <a:lnTo>
                    <a:pt x="1820" y="3204"/>
                  </a:lnTo>
                  <a:lnTo>
                    <a:pt x="1855" y="3195"/>
                  </a:lnTo>
                  <a:lnTo>
                    <a:pt x="1891" y="3186"/>
                  </a:lnTo>
                  <a:lnTo>
                    <a:pt x="1926" y="3175"/>
                  </a:lnTo>
                  <a:lnTo>
                    <a:pt x="1960" y="3165"/>
                  </a:lnTo>
                  <a:lnTo>
                    <a:pt x="1994" y="3153"/>
                  </a:lnTo>
                  <a:lnTo>
                    <a:pt x="2028" y="3140"/>
                  </a:lnTo>
                  <a:lnTo>
                    <a:pt x="2062" y="3127"/>
                  </a:lnTo>
                  <a:lnTo>
                    <a:pt x="2095" y="3112"/>
                  </a:lnTo>
                  <a:lnTo>
                    <a:pt x="2129" y="3098"/>
                  </a:lnTo>
                  <a:lnTo>
                    <a:pt x="2161" y="3082"/>
                  </a:lnTo>
                  <a:lnTo>
                    <a:pt x="2193" y="3065"/>
                  </a:lnTo>
                  <a:lnTo>
                    <a:pt x="2225" y="3047"/>
                  </a:lnTo>
                  <a:lnTo>
                    <a:pt x="2257" y="3029"/>
                  </a:lnTo>
                  <a:lnTo>
                    <a:pt x="2287" y="3010"/>
                  </a:lnTo>
                  <a:lnTo>
                    <a:pt x="2318" y="2990"/>
                  </a:lnTo>
                  <a:lnTo>
                    <a:pt x="2348" y="2969"/>
                  </a:lnTo>
                  <a:lnTo>
                    <a:pt x="2378" y="2948"/>
                  </a:lnTo>
                  <a:lnTo>
                    <a:pt x="2407" y="2925"/>
                  </a:lnTo>
                  <a:lnTo>
                    <a:pt x="2435" y="2902"/>
                  </a:lnTo>
                  <a:lnTo>
                    <a:pt x="2463" y="2878"/>
                  </a:lnTo>
                  <a:lnTo>
                    <a:pt x="2491" y="2854"/>
                  </a:lnTo>
                  <a:lnTo>
                    <a:pt x="2518" y="2829"/>
                  </a:lnTo>
                  <a:lnTo>
                    <a:pt x="2545" y="2803"/>
                  </a:lnTo>
                  <a:lnTo>
                    <a:pt x="2545" y="2803"/>
                  </a:lnTo>
                  <a:lnTo>
                    <a:pt x="2571" y="2776"/>
                  </a:lnTo>
                  <a:lnTo>
                    <a:pt x="2597" y="2749"/>
                  </a:lnTo>
                  <a:lnTo>
                    <a:pt x="2621" y="2721"/>
                  </a:lnTo>
                  <a:lnTo>
                    <a:pt x="2645" y="2693"/>
                  </a:lnTo>
                  <a:lnTo>
                    <a:pt x="2667" y="2665"/>
                  </a:lnTo>
                  <a:lnTo>
                    <a:pt x="2690" y="2635"/>
                  </a:lnTo>
                  <a:lnTo>
                    <a:pt x="2712" y="2605"/>
                  </a:lnTo>
                  <a:lnTo>
                    <a:pt x="2732" y="2576"/>
                  </a:lnTo>
                  <a:lnTo>
                    <a:pt x="2752" y="2545"/>
                  </a:lnTo>
                  <a:lnTo>
                    <a:pt x="2771" y="2513"/>
                  </a:lnTo>
                  <a:lnTo>
                    <a:pt x="2790" y="2483"/>
                  </a:lnTo>
                  <a:lnTo>
                    <a:pt x="2807" y="2450"/>
                  </a:lnTo>
                  <a:lnTo>
                    <a:pt x="2824" y="2418"/>
                  </a:lnTo>
                  <a:lnTo>
                    <a:pt x="2840" y="2385"/>
                  </a:lnTo>
                  <a:lnTo>
                    <a:pt x="2855" y="2353"/>
                  </a:lnTo>
                  <a:lnTo>
                    <a:pt x="2869" y="2320"/>
                  </a:lnTo>
                  <a:lnTo>
                    <a:pt x="2882" y="2286"/>
                  </a:lnTo>
                  <a:lnTo>
                    <a:pt x="2895" y="2252"/>
                  </a:lnTo>
                  <a:lnTo>
                    <a:pt x="2907" y="2218"/>
                  </a:lnTo>
                  <a:lnTo>
                    <a:pt x="2917" y="2182"/>
                  </a:lnTo>
                  <a:lnTo>
                    <a:pt x="2928" y="2148"/>
                  </a:lnTo>
                  <a:lnTo>
                    <a:pt x="2937" y="2113"/>
                  </a:lnTo>
                  <a:lnTo>
                    <a:pt x="2946" y="2078"/>
                  </a:lnTo>
                  <a:lnTo>
                    <a:pt x="2954" y="2041"/>
                  </a:lnTo>
                  <a:lnTo>
                    <a:pt x="2960" y="2006"/>
                  </a:lnTo>
                  <a:lnTo>
                    <a:pt x="2966" y="1970"/>
                  </a:lnTo>
                  <a:lnTo>
                    <a:pt x="2970" y="1933"/>
                  </a:lnTo>
                  <a:lnTo>
                    <a:pt x="2975" y="1897"/>
                  </a:lnTo>
                  <a:lnTo>
                    <a:pt x="2977" y="1859"/>
                  </a:lnTo>
                  <a:lnTo>
                    <a:pt x="2980" y="1823"/>
                  </a:lnTo>
                  <a:lnTo>
                    <a:pt x="2982" y="1786"/>
                  </a:lnTo>
                  <a:lnTo>
                    <a:pt x="2982" y="1748"/>
                  </a:lnTo>
                  <a:lnTo>
                    <a:pt x="2982" y="1748"/>
                  </a:lnTo>
                  <a:lnTo>
                    <a:pt x="2982" y="1712"/>
                  </a:lnTo>
                  <a:lnTo>
                    <a:pt x="2980" y="1674"/>
                  </a:lnTo>
                  <a:lnTo>
                    <a:pt x="2977" y="1638"/>
                  </a:lnTo>
                  <a:lnTo>
                    <a:pt x="2975" y="1600"/>
                  </a:lnTo>
                  <a:lnTo>
                    <a:pt x="2970" y="1564"/>
                  </a:lnTo>
                  <a:lnTo>
                    <a:pt x="2966" y="1527"/>
                  </a:lnTo>
                  <a:lnTo>
                    <a:pt x="2960" y="1491"/>
                  </a:lnTo>
                  <a:lnTo>
                    <a:pt x="2954" y="1456"/>
                  </a:lnTo>
                  <a:lnTo>
                    <a:pt x="2946" y="1419"/>
                  </a:lnTo>
                  <a:lnTo>
                    <a:pt x="2937" y="1384"/>
                  </a:lnTo>
                  <a:lnTo>
                    <a:pt x="2928" y="1349"/>
                  </a:lnTo>
                  <a:lnTo>
                    <a:pt x="2917" y="1314"/>
                  </a:lnTo>
                  <a:lnTo>
                    <a:pt x="2907" y="1280"/>
                  </a:lnTo>
                  <a:lnTo>
                    <a:pt x="2895" y="1246"/>
                  </a:lnTo>
                  <a:lnTo>
                    <a:pt x="2882" y="1211"/>
                  </a:lnTo>
                  <a:lnTo>
                    <a:pt x="2869" y="1177"/>
                  </a:lnTo>
                  <a:lnTo>
                    <a:pt x="2855" y="1145"/>
                  </a:lnTo>
                  <a:lnTo>
                    <a:pt x="2840" y="1112"/>
                  </a:lnTo>
                  <a:lnTo>
                    <a:pt x="2824" y="1079"/>
                  </a:lnTo>
                  <a:lnTo>
                    <a:pt x="2807" y="1046"/>
                  </a:lnTo>
                  <a:lnTo>
                    <a:pt x="2790" y="1014"/>
                  </a:lnTo>
                  <a:lnTo>
                    <a:pt x="2771" y="984"/>
                  </a:lnTo>
                  <a:lnTo>
                    <a:pt x="2752" y="952"/>
                  </a:lnTo>
                  <a:lnTo>
                    <a:pt x="2732" y="922"/>
                  </a:lnTo>
                  <a:lnTo>
                    <a:pt x="2712" y="891"/>
                  </a:lnTo>
                  <a:lnTo>
                    <a:pt x="2690" y="862"/>
                  </a:lnTo>
                  <a:lnTo>
                    <a:pt x="2667" y="832"/>
                  </a:lnTo>
                  <a:lnTo>
                    <a:pt x="2645" y="804"/>
                  </a:lnTo>
                  <a:lnTo>
                    <a:pt x="2621" y="776"/>
                  </a:lnTo>
                  <a:lnTo>
                    <a:pt x="2597" y="748"/>
                  </a:lnTo>
                  <a:lnTo>
                    <a:pt x="2571" y="721"/>
                  </a:lnTo>
                  <a:lnTo>
                    <a:pt x="2545" y="694"/>
                  </a:lnTo>
                  <a:lnTo>
                    <a:pt x="2545" y="694"/>
                  </a:lnTo>
                  <a:close/>
                  <a:moveTo>
                    <a:pt x="1492" y="3005"/>
                  </a:moveTo>
                  <a:lnTo>
                    <a:pt x="1492" y="3005"/>
                  </a:lnTo>
                  <a:lnTo>
                    <a:pt x="1459" y="3004"/>
                  </a:lnTo>
                  <a:lnTo>
                    <a:pt x="1427" y="3003"/>
                  </a:lnTo>
                  <a:lnTo>
                    <a:pt x="1394" y="3002"/>
                  </a:lnTo>
                  <a:lnTo>
                    <a:pt x="1362" y="2998"/>
                  </a:lnTo>
                  <a:lnTo>
                    <a:pt x="1332" y="2995"/>
                  </a:lnTo>
                  <a:lnTo>
                    <a:pt x="1300" y="2990"/>
                  </a:lnTo>
                  <a:lnTo>
                    <a:pt x="1269" y="2985"/>
                  </a:lnTo>
                  <a:lnTo>
                    <a:pt x="1238" y="2979"/>
                  </a:lnTo>
                  <a:lnTo>
                    <a:pt x="1208" y="2972"/>
                  </a:lnTo>
                  <a:lnTo>
                    <a:pt x="1178" y="2965"/>
                  </a:lnTo>
                  <a:lnTo>
                    <a:pt x="1148" y="2957"/>
                  </a:lnTo>
                  <a:lnTo>
                    <a:pt x="1118" y="2948"/>
                  </a:lnTo>
                  <a:lnTo>
                    <a:pt x="1089" y="2938"/>
                  </a:lnTo>
                  <a:lnTo>
                    <a:pt x="1060" y="2929"/>
                  </a:lnTo>
                  <a:lnTo>
                    <a:pt x="1032" y="2917"/>
                  </a:lnTo>
                  <a:lnTo>
                    <a:pt x="1003" y="2905"/>
                  </a:lnTo>
                  <a:lnTo>
                    <a:pt x="975" y="2894"/>
                  </a:lnTo>
                  <a:lnTo>
                    <a:pt x="947" y="2881"/>
                  </a:lnTo>
                  <a:lnTo>
                    <a:pt x="920" y="2867"/>
                  </a:lnTo>
                  <a:lnTo>
                    <a:pt x="893" y="2853"/>
                  </a:lnTo>
                  <a:lnTo>
                    <a:pt x="866" y="2839"/>
                  </a:lnTo>
                  <a:lnTo>
                    <a:pt x="840" y="2822"/>
                  </a:lnTo>
                  <a:lnTo>
                    <a:pt x="814" y="2807"/>
                  </a:lnTo>
                  <a:lnTo>
                    <a:pt x="790" y="2790"/>
                  </a:lnTo>
                  <a:lnTo>
                    <a:pt x="765" y="2773"/>
                  </a:lnTo>
                  <a:lnTo>
                    <a:pt x="741" y="2755"/>
                  </a:lnTo>
                  <a:lnTo>
                    <a:pt x="716" y="2736"/>
                  </a:lnTo>
                  <a:lnTo>
                    <a:pt x="692" y="2718"/>
                  </a:lnTo>
                  <a:lnTo>
                    <a:pt x="670" y="2698"/>
                  </a:lnTo>
                  <a:lnTo>
                    <a:pt x="647" y="2678"/>
                  </a:lnTo>
                  <a:lnTo>
                    <a:pt x="626" y="2658"/>
                  </a:lnTo>
                  <a:lnTo>
                    <a:pt x="603" y="2637"/>
                  </a:lnTo>
                  <a:lnTo>
                    <a:pt x="582" y="2614"/>
                  </a:lnTo>
                  <a:lnTo>
                    <a:pt x="562" y="2593"/>
                  </a:lnTo>
                  <a:lnTo>
                    <a:pt x="542" y="2570"/>
                  </a:lnTo>
                  <a:lnTo>
                    <a:pt x="522" y="2547"/>
                  </a:lnTo>
                  <a:lnTo>
                    <a:pt x="503" y="2524"/>
                  </a:lnTo>
                  <a:lnTo>
                    <a:pt x="485" y="2499"/>
                  </a:lnTo>
                  <a:lnTo>
                    <a:pt x="467" y="2476"/>
                  </a:lnTo>
                  <a:lnTo>
                    <a:pt x="449" y="2450"/>
                  </a:lnTo>
                  <a:lnTo>
                    <a:pt x="433" y="2425"/>
                  </a:lnTo>
                  <a:lnTo>
                    <a:pt x="418" y="2399"/>
                  </a:lnTo>
                  <a:lnTo>
                    <a:pt x="401" y="2374"/>
                  </a:lnTo>
                  <a:lnTo>
                    <a:pt x="387" y="2347"/>
                  </a:lnTo>
                  <a:lnTo>
                    <a:pt x="373" y="2320"/>
                  </a:lnTo>
                  <a:lnTo>
                    <a:pt x="359" y="2293"/>
                  </a:lnTo>
                  <a:lnTo>
                    <a:pt x="346" y="2264"/>
                  </a:lnTo>
                  <a:lnTo>
                    <a:pt x="334" y="2237"/>
                  </a:lnTo>
                  <a:lnTo>
                    <a:pt x="323" y="2208"/>
                  </a:lnTo>
                  <a:lnTo>
                    <a:pt x="312" y="2180"/>
                  </a:lnTo>
                  <a:lnTo>
                    <a:pt x="302" y="2151"/>
                  </a:lnTo>
                  <a:lnTo>
                    <a:pt x="292" y="2121"/>
                  </a:lnTo>
                  <a:lnTo>
                    <a:pt x="283" y="2092"/>
                  </a:lnTo>
                  <a:lnTo>
                    <a:pt x="275" y="2063"/>
                  </a:lnTo>
                  <a:lnTo>
                    <a:pt x="268" y="2032"/>
                  </a:lnTo>
                  <a:lnTo>
                    <a:pt x="261" y="2002"/>
                  </a:lnTo>
                  <a:lnTo>
                    <a:pt x="255" y="1971"/>
                  </a:lnTo>
                  <a:lnTo>
                    <a:pt x="250" y="1939"/>
                  </a:lnTo>
                  <a:lnTo>
                    <a:pt x="245" y="1909"/>
                  </a:lnTo>
                  <a:lnTo>
                    <a:pt x="242" y="1877"/>
                  </a:lnTo>
                  <a:lnTo>
                    <a:pt x="239" y="1845"/>
                  </a:lnTo>
                  <a:lnTo>
                    <a:pt x="237" y="1813"/>
                  </a:lnTo>
                  <a:lnTo>
                    <a:pt x="236" y="1781"/>
                  </a:lnTo>
                  <a:lnTo>
                    <a:pt x="235" y="1748"/>
                  </a:lnTo>
                  <a:lnTo>
                    <a:pt x="235" y="1748"/>
                  </a:lnTo>
                  <a:lnTo>
                    <a:pt x="236" y="1716"/>
                  </a:lnTo>
                  <a:lnTo>
                    <a:pt x="237" y="1683"/>
                  </a:lnTo>
                  <a:lnTo>
                    <a:pt x="239" y="1652"/>
                  </a:lnTo>
                  <a:lnTo>
                    <a:pt x="242" y="1620"/>
                  </a:lnTo>
                  <a:lnTo>
                    <a:pt x="245" y="1588"/>
                  </a:lnTo>
                  <a:lnTo>
                    <a:pt x="250" y="1558"/>
                  </a:lnTo>
                  <a:lnTo>
                    <a:pt x="255" y="1526"/>
                  </a:lnTo>
                  <a:lnTo>
                    <a:pt x="261" y="1496"/>
                  </a:lnTo>
                  <a:lnTo>
                    <a:pt x="268" y="1465"/>
                  </a:lnTo>
                  <a:lnTo>
                    <a:pt x="275" y="1435"/>
                  </a:lnTo>
                  <a:lnTo>
                    <a:pt x="283" y="1405"/>
                  </a:lnTo>
                  <a:lnTo>
                    <a:pt x="292" y="1376"/>
                  </a:lnTo>
                  <a:lnTo>
                    <a:pt x="302" y="1346"/>
                  </a:lnTo>
                  <a:lnTo>
                    <a:pt x="312" y="1317"/>
                  </a:lnTo>
                  <a:lnTo>
                    <a:pt x="323" y="1288"/>
                  </a:lnTo>
                  <a:lnTo>
                    <a:pt x="334" y="1260"/>
                  </a:lnTo>
                  <a:lnTo>
                    <a:pt x="346" y="1231"/>
                  </a:lnTo>
                  <a:lnTo>
                    <a:pt x="359" y="1204"/>
                  </a:lnTo>
                  <a:lnTo>
                    <a:pt x="373" y="1177"/>
                  </a:lnTo>
                  <a:lnTo>
                    <a:pt x="387" y="1150"/>
                  </a:lnTo>
                  <a:lnTo>
                    <a:pt x="401" y="1123"/>
                  </a:lnTo>
                  <a:lnTo>
                    <a:pt x="418" y="1098"/>
                  </a:lnTo>
                  <a:lnTo>
                    <a:pt x="433" y="1072"/>
                  </a:lnTo>
                  <a:lnTo>
                    <a:pt x="449" y="1046"/>
                  </a:lnTo>
                  <a:lnTo>
                    <a:pt x="467" y="1021"/>
                  </a:lnTo>
                  <a:lnTo>
                    <a:pt x="485" y="997"/>
                  </a:lnTo>
                  <a:lnTo>
                    <a:pt x="503" y="973"/>
                  </a:lnTo>
                  <a:lnTo>
                    <a:pt x="522" y="950"/>
                  </a:lnTo>
                  <a:lnTo>
                    <a:pt x="542" y="926"/>
                  </a:lnTo>
                  <a:lnTo>
                    <a:pt x="562" y="904"/>
                  </a:lnTo>
                  <a:lnTo>
                    <a:pt x="582" y="882"/>
                  </a:lnTo>
                  <a:lnTo>
                    <a:pt x="603" y="860"/>
                  </a:lnTo>
                  <a:lnTo>
                    <a:pt x="626" y="839"/>
                  </a:lnTo>
                  <a:lnTo>
                    <a:pt x="647" y="819"/>
                  </a:lnTo>
                  <a:lnTo>
                    <a:pt x="670" y="798"/>
                  </a:lnTo>
                  <a:lnTo>
                    <a:pt x="692" y="779"/>
                  </a:lnTo>
                  <a:lnTo>
                    <a:pt x="716" y="761"/>
                  </a:lnTo>
                  <a:lnTo>
                    <a:pt x="741" y="742"/>
                  </a:lnTo>
                  <a:lnTo>
                    <a:pt x="765" y="724"/>
                  </a:lnTo>
                  <a:lnTo>
                    <a:pt x="790" y="707"/>
                  </a:lnTo>
                  <a:lnTo>
                    <a:pt x="814" y="690"/>
                  </a:lnTo>
                  <a:lnTo>
                    <a:pt x="840" y="674"/>
                  </a:lnTo>
                  <a:lnTo>
                    <a:pt x="866" y="659"/>
                  </a:lnTo>
                  <a:lnTo>
                    <a:pt x="893" y="644"/>
                  </a:lnTo>
                  <a:lnTo>
                    <a:pt x="920" y="629"/>
                  </a:lnTo>
                  <a:lnTo>
                    <a:pt x="947" y="616"/>
                  </a:lnTo>
                  <a:lnTo>
                    <a:pt x="975" y="603"/>
                  </a:lnTo>
                  <a:lnTo>
                    <a:pt x="1003" y="590"/>
                  </a:lnTo>
                  <a:lnTo>
                    <a:pt x="1032" y="580"/>
                  </a:lnTo>
                  <a:lnTo>
                    <a:pt x="1060" y="568"/>
                  </a:lnTo>
                  <a:lnTo>
                    <a:pt x="1089" y="559"/>
                  </a:lnTo>
                  <a:lnTo>
                    <a:pt x="1118" y="548"/>
                  </a:lnTo>
                  <a:lnTo>
                    <a:pt x="1148" y="540"/>
                  </a:lnTo>
                  <a:lnTo>
                    <a:pt x="1178" y="532"/>
                  </a:lnTo>
                  <a:lnTo>
                    <a:pt x="1208" y="525"/>
                  </a:lnTo>
                  <a:lnTo>
                    <a:pt x="1238" y="518"/>
                  </a:lnTo>
                  <a:lnTo>
                    <a:pt x="1269" y="512"/>
                  </a:lnTo>
                  <a:lnTo>
                    <a:pt x="1300" y="507"/>
                  </a:lnTo>
                  <a:lnTo>
                    <a:pt x="1332" y="502"/>
                  </a:lnTo>
                  <a:lnTo>
                    <a:pt x="1362" y="499"/>
                  </a:lnTo>
                  <a:lnTo>
                    <a:pt x="1394" y="495"/>
                  </a:lnTo>
                  <a:lnTo>
                    <a:pt x="1427" y="494"/>
                  </a:lnTo>
                  <a:lnTo>
                    <a:pt x="1459" y="493"/>
                  </a:lnTo>
                  <a:lnTo>
                    <a:pt x="1492" y="492"/>
                  </a:lnTo>
                  <a:lnTo>
                    <a:pt x="1492" y="492"/>
                  </a:lnTo>
                  <a:lnTo>
                    <a:pt x="1523" y="493"/>
                  </a:lnTo>
                  <a:lnTo>
                    <a:pt x="1556" y="494"/>
                  </a:lnTo>
                  <a:lnTo>
                    <a:pt x="1588" y="495"/>
                  </a:lnTo>
                  <a:lnTo>
                    <a:pt x="1620" y="499"/>
                  </a:lnTo>
                  <a:lnTo>
                    <a:pt x="1651" y="502"/>
                  </a:lnTo>
                  <a:lnTo>
                    <a:pt x="1682" y="507"/>
                  </a:lnTo>
                  <a:lnTo>
                    <a:pt x="1713" y="512"/>
                  </a:lnTo>
                  <a:lnTo>
                    <a:pt x="1744" y="518"/>
                  </a:lnTo>
                  <a:lnTo>
                    <a:pt x="1774" y="525"/>
                  </a:lnTo>
                  <a:lnTo>
                    <a:pt x="1805" y="532"/>
                  </a:lnTo>
                  <a:lnTo>
                    <a:pt x="1834" y="540"/>
                  </a:lnTo>
                  <a:lnTo>
                    <a:pt x="1865" y="548"/>
                  </a:lnTo>
                  <a:lnTo>
                    <a:pt x="1894" y="559"/>
                  </a:lnTo>
                  <a:lnTo>
                    <a:pt x="1922" y="568"/>
                  </a:lnTo>
                  <a:lnTo>
                    <a:pt x="1952" y="580"/>
                  </a:lnTo>
                  <a:lnTo>
                    <a:pt x="1980" y="590"/>
                  </a:lnTo>
                  <a:lnTo>
                    <a:pt x="2008" y="603"/>
                  </a:lnTo>
                  <a:lnTo>
                    <a:pt x="2035" y="616"/>
                  </a:lnTo>
                  <a:lnTo>
                    <a:pt x="2063" y="629"/>
                  </a:lnTo>
                  <a:lnTo>
                    <a:pt x="2089" y="644"/>
                  </a:lnTo>
                  <a:lnTo>
                    <a:pt x="2116" y="659"/>
                  </a:lnTo>
                  <a:lnTo>
                    <a:pt x="2142" y="674"/>
                  </a:lnTo>
                  <a:lnTo>
                    <a:pt x="2168" y="690"/>
                  </a:lnTo>
                  <a:lnTo>
                    <a:pt x="2193" y="707"/>
                  </a:lnTo>
                  <a:lnTo>
                    <a:pt x="2218" y="724"/>
                  </a:lnTo>
                  <a:lnTo>
                    <a:pt x="2243" y="742"/>
                  </a:lnTo>
                  <a:lnTo>
                    <a:pt x="2266" y="761"/>
                  </a:lnTo>
                  <a:lnTo>
                    <a:pt x="2290" y="779"/>
                  </a:lnTo>
                  <a:lnTo>
                    <a:pt x="2313" y="798"/>
                  </a:lnTo>
                  <a:lnTo>
                    <a:pt x="2335" y="819"/>
                  </a:lnTo>
                  <a:lnTo>
                    <a:pt x="2358" y="839"/>
                  </a:lnTo>
                  <a:lnTo>
                    <a:pt x="2379" y="860"/>
                  </a:lnTo>
                  <a:lnTo>
                    <a:pt x="2400" y="882"/>
                  </a:lnTo>
                  <a:lnTo>
                    <a:pt x="2421" y="904"/>
                  </a:lnTo>
                  <a:lnTo>
                    <a:pt x="2441" y="926"/>
                  </a:lnTo>
                  <a:lnTo>
                    <a:pt x="2460" y="950"/>
                  </a:lnTo>
                  <a:lnTo>
                    <a:pt x="2479" y="973"/>
                  </a:lnTo>
                  <a:lnTo>
                    <a:pt x="2497" y="997"/>
                  </a:lnTo>
                  <a:lnTo>
                    <a:pt x="2515" y="1021"/>
                  </a:lnTo>
                  <a:lnTo>
                    <a:pt x="2533" y="1046"/>
                  </a:lnTo>
                  <a:lnTo>
                    <a:pt x="2549" y="1072"/>
                  </a:lnTo>
                  <a:lnTo>
                    <a:pt x="2565" y="1098"/>
                  </a:lnTo>
                  <a:lnTo>
                    <a:pt x="2581" y="1123"/>
                  </a:lnTo>
                  <a:lnTo>
                    <a:pt x="2596" y="1150"/>
                  </a:lnTo>
                  <a:lnTo>
                    <a:pt x="2610" y="1177"/>
                  </a:lnTo>
                  <a:lnTo>
                    <a:pt x="2623" y="1204"/>
                  </a:lnTo>
                  <a:lnTo>
                    <a:pt x="2636" y="1231"/>
                  </a:lnTo>
                  <a:lnTo>
                    <a:pt x="2649" y="1260"/>
                  </a:lnTo>
                  <a:lnTo>
                    <a:pt x="2660" y="1288"/>
                  </a:lnTo>
                  <a:lnTo>
                    <a:pt x="2671" y="1317"/>
                  </a:lnTo>
                  <a:lnTo>
                    <a:pt x="2682" y="1346"/>
                  </a:lnTo>
                  <a:lnTo>
                    <a:pt x="2691" y="1376"/>
                  </a:lnTo>
                  <a:lnTo>
                    <a:pt x="2699" y="1405"/>
                  </a:lnTo>
                  <a:lnTo>
                    <a:pt x="2707" y="1435"/>
                  </a:lnTo>
                  <a:lnTo>
                    <a:pt x="2714" y="1465"/>
                  </a:lnTo>
                  <a:lnTo>
                    <a:pt x="2721" y="1496"/>
                  </a:lnTo>
                  <a:lnTo>
                    <a:pt x="2727" y="1526"/>
                  </a:lnTo>
                  <a:lnTo>
                    <a:pt x="2733" y="1558"/>
                  </a:lnTo>
                  <a:lnTo>
                    <a:pt x="2737" y="1588"/>
                  </a:lnTo>
                  <a:lnTo>
                    <a:pt x="2740" y="1620"/>
                  </a:lnTo>
                  <a:lnTo>
                    <a:pt x="2744" y="1652"/>
                  </a:lnTo>
                  <a:lnTo>
                    <a:pt x="2746" y="1683"/>
                  </a:lnTo>
                  <a:lnTo>
                    <a:pt x="2747" y="1716"/>
                  </a:lnTo>
                  <a:lnTo>
                    <a:pt x="2747" y="1748"/>
                  </a:lnTo>
                  <a:lnTo>
                    <a:pt x="2747" y="1748"/>
                  </a:lnTo>
                  <a:lnTo>
                    <a:pt x="2747" y="1781"/>
                  </a:lnTo>
                  <a:lnTo>
                    <a:pt x="2746" y="1813"/>
                  </a:lnTo>
                  <a:lnTo>
                    <a:pt x="2744" y="1845"/>
                  </a:lnTo>
                  <a:lnTo>
                    <a:pt x="2740" y="1877"/>
                  </a:lnTo>
                  <a:lnTo>
                    <a:pt x="2737" y="1909"/>
                  </a:lnTo>
                  <a:lnTo>
                    <a:pt x="2733" y="1939"/>
                  </a:lnTo>
                  <a:lnTo>
                    <a:pt x="2727" y="1971"/>
                  </a:lnTo>
                  <a:lnTo>
                    <a:pt x="2721" y="2002"/>
                  </a:lnTo>
                  <a:lnTo>
                    <a:pt x="2714" y="2032"/>
                  </a:lnTo>
                  <a:lnTo>
                    <a:pt x="2707" y="2063"/>
                  </a:lnTo>
                  <a:lnTo>
                    <a:pt x="2699" y="2092"/>
                  </a:lnTo>
                  <a:lnTo>
                    <a:pt x="2691" y="2121"/>
                  </a:lnTo>
                  <a:lnTo>
                    <a:pt x="2682" y="2151"/>
                  </a:lnTo>
                  <a:lnTo>
                    <a:pt x="2671" y="2180"/>
                  </a:lnTo>
                  <a:lnTo>
                    <a:pt x="2660" y="2208"/>
                  </a:lnTo>
                  <a:lnTo>
                    <a:pt x="2649" y="2237"/>
                  </a:lnTo>
                  <a:lnTo>
                    <a:pt x="2636" y="2264"/>
                  </a:lnTo>
                  <a:lnTo>
                    <a:pt x="2623" y="2293"/>
                  </a:lnTo>
                  <a:lnTo>
                    <a:pt x="2610" y="2320"/>
                  </a:lnTo>
                  <a:lnTo>
                    <a:pt x="2596" y="2347"/>
                  </a:lnTo>
                  <a:lnTo>
                    <a:pt x="2581" y="2374"/>
                  </a:lnTo>
                  <a:lnTo>
                    <a:pt x="2565" y="2399"/>
                  </a:lnTo>
                  <a:lnTo>
                    <a:pt x="2549" y="2425"/>
                  </a:lnTo>
                  <a:lnTo>
                    <a:pt x="2533" y="2450"/>
                  </a:lnTo>
                  <a:lnTo>
                    <a:pt x="2515" y="2476"/>
                  </a:lnTo>
                  <a:lnTo>
                    <a:pt x="2497" y="2499"/>
                  </a:lnTo>
                  <a:lnTo>
                    <a:pt x="2479" y="2524"/>
                  </a:lnTo>
                  <a:lnTo>
                    <a:pt x="2460" y="2547"/>
                  </a:lnTo>
                  <a:lnTo>
                    <a:pt x="2441" y="2570"/>
                  </a:lnTo>
                  <a:lnTo>
                    <a:pt x="2421" y="2593"/>
                  </a:lnTo>
                  <a:lnTo>
                    <a:pt x="2400" y="2614"/>
                  </a:lnTo>
                  <a:lnTo>
                    <a:pt x="2379" y="2637"/>
                  </a:lnTo>
                  <a:lnTo>
                    <a:pt x="2358" y="2658"/>
                  </a:lnTo>
                  <a:lnTo>
                    <a:pt x="2335" y="2678"/>
                  </a:lnTo>
                  <a:lnTo>
                    <a:pt x="2313" y="2698"/>
                  </a:lnTo>
                  <a:lnTo>
                    <a:pt x="2290" y="2718"/>
                  </a:lnTo>
                  <a:lnTo>
                    <a:pt x="2266" y="2736"/>
                  </a:lnTo>
                  <a:lnTo>
                    <a:pt x="2243" y="2755"/>
                  </a:lnTo>
                  <a:lnTo>
                    <a:pt x="2218" y="2773"/>
                  </a:lnTo>
                  <a:lnTo>
                    <a:pt x="2193" y="2790"/>
                  </a:lnTo>
                  <a:lnTo>
                    <a:pt x="2168" y="2807"/>
                  </a:lnTo>
                  <a:lnTo>
                    <a:pt x="2142" y="2822"/>
                  </a:lnTo>
                  <a:lnTo>
                    <a:pt x="2116" y="2839"/>
                  </a:lnTo>
                  <a:lnTo>
                    <a:pt x="2089" y="2853"/>
                  </a:lnTo>
                  <a:lnTo>
                    <a:pt x="2063" y="2867"/>
                  </a:lnTo>
                  <a:lnTo>
                    <a:pt x="2035" y="2881"/>
                  </a:lnTo>
                  <a:lnTo>
                    <a:pt x="2008" y="2894"/>
                  </a:lnTo>
                  <a:lnTo>
                    <a:pt x="1980" y="2905"/>
                  </a:lnTo>
                  <a:lnTo>
                    <a:pt x="1952" y="2917"/>
                  </a:lnTo>
                  <a:lnTo>
                    <a:pt x="1922" y="2929"/>
                  </a:lnTo>
                  <a:lnTo>
                    <a:pt x="1894" y="2938"/>
                  </a:lnTo>
                  <a:lnTo>
                    <a:pt x="1865" y="2948"/>
                  </a:lnTo>
                  <a:lnTo>
                    <a:pt x="1834" y="2957"/>
                  </a:lnTo>
                  <a:lnTo>
                    <a:pt x="1805" y="2965"/>
                  </a:lnTo>
                  <a:lnTo>
                    <a:pt x="1774" y="2972"/>
                  </a:lnTo>
                  <a:lnTo>
                    <a:pt x="1744" y="2979"/>
                  </a:lnTo>
                  <a:lnTo>
                    <a:pt x="1713" y="2985"/>
                  </a:lnTo>
                  <a:lnTo>
                    <a:pt x="1682" y="2990"/>
                  </a:lnTo>
                  <a:lnTo>
                    <a:pt x="1651" y="2995"/>
                  </a:lnTo>
                  <a:lnTo>
                    <a:pt x="1620" y="2998"/>
                  </a:lnTo>
                  <a:lnTo>
                    <a:pt x="1588" y="3002"/>
                  </a:lnTo>
                  <a:lnTo>
                    <a:pt x="1556" y="3003"/>
                  </a:lnTo>
                  <a:lnTo>
                    <a:pt x="1523" y="3004"/>
                  </a:lnTo>
                  <a:lnTo>
                    <a:pt x="1492" y="3005"/>
                  </a:lnTo>
                  <a:lnTo>
                    <a:pt x="1492" y="3005"/>
                  </a:lnTo>
                  <a:close/>
                </a:path>
              </a:pathLst>
            </a:custGeom>
            <a:solidFill>
              <a:schemeClr val="accent4"/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Freeform 8"/>
            <p:cNvSpPr/>
            <p:nvPr/>
          </p:nvSpPr>
          <p:spPr bwMode="auto">
            <a:xfrm>
              <a:off x="7265115" y="1866262"/>
              <a:ext cx="148039" cy="74019"/>
            </a:xfrm>
            <a:custGeom>
              <a:avLst/>
              <a:gdLst>
                <a:gd name="T0" fmla="*/ 88 w 176"/>
                <a:gd name="T1" fmla="*/ 88 h 88"/>
                <a:gd name="T2" fmla="*/ 176 w 176"/>
                <a:gd name="T3" fmla="*/ 0 h 88"/>
                <a:gd name="T4" fmla="*/ 0 w 176"/>
                <a:gd name="T5" fmla="*/ 0 h 88"/>
                <a:gd name="T6" fmla="*/ 88 w 176"/>
                <a:gd name="T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6" h="88">
                  <a:moveTo>
                    <a:pt x="88" y="88"/>
                  </a:moveTo>
                  <a:lnTo>
                    <a:pt x="176" y="0"/>
                  </a:lnTo>
                  <a:lnTo>
                    <a:pt x="0" y="0"/>
                  </a:lnTo>
                  <a:lnTo>
                    <a:pt x="88" y="8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9"/>
            <p:cNvSpPr/>
            <p:nvPr/>
          </p:nvSpPr>
          <p:spPr bwMode="auto">
            <a:xfrm>
              <a:off x="7265115" y="3839554"/>
              <a:ext cx="148039" cy="74019"/>
            </a:xfrm>
            <a:custGeom>
              <a:avLst/>
              <a:gdLst>
                <a:gd name="T0" fmla="*/ 0 w 176"/>
                <a:gd name="T1" fmla="*/ 88 h 88"/>
                <a:gd name="T2" fmla="*/ 176 w 176"/>
                <a:gd name="T3" fmla="*/ 88 h 88"/>
                <a:gd name="T4" fmla="*/ 88 w 176"/>
                <a:gd name="T5" fmla="*/ 0 h 88"/>
                <a:gd name="T6" fmla="*/ 0 w 176"/>
                <a:gd name="T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6" h="88">
                  <a:moveTo>
                    <a:pt x="0" y="88"/>
                  </a:moveTo>
                  <a:lnTo>
                    <a:pt x="176" y="88"/>
                  </a:lnTo>
                  <a:lnTo>
                    <a:pt x="88" y="0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Freeform 10"/>
            <p:cNvSpPr/>
            <p:nvPr/>
          </p:nvSpPr>
          <p:spPr bwMode="auto">
            <a:xfrm>
              <a:off x="8288770" y="2815898"/>
              <a:ext cx="74019" cy="148039"/>
            </a:xfrm>
            <a:custGeom>
              <a:avLst/>
              <a:gdLst>
                <a:gd name="T0" fmla="*/ 0 w 88"/>
                <a:gd name="T1" fmla="*/ 88 h 176"/>
                <a:gd name="T2" fmla="*/ 88 w 88"/>
                <a:gd name="T3" fmla="*/ 176 h 176"/>
                <a:gd name="T4" fmla="*/ 88 w 88"/>
                <a:gd name="T5" fmla="*/ 0 h 176"/>
                <a:gd name="T6" fmla="*/ 0 w 88"/>
                <a:gd name="T7" fmla="*/ 8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176">
                  <a:moveTo>
                    <a:pt x="0" y="88"/>
                  </a:moveTo>
                  <a:lnTo>
                    <a:pt x="88" y="176"/>
                  </a:lnTo>
                  <a:lnTo>
                    <a:pt x="88" y="0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Freeform 11"/>
            <p:cNvSpPr/>
            <p:nvPr/>
          </p:nvSpPr>
          <p:spPr bwMode="auto">
            <a:xfrm>
              <a:off x="6315479" y="2815898"/>
              <a:ext cx="74019" cy="148039"/>
            </a:xfrm>
            <a:custGeom>
              <a:avLst/>
              <a:gdLst>
                <a:gd name="T0" fmla="*/ 0 w 88"/>
                <a:gd name="T1" fmla="*/ 176 h 176"/>
                <a:gd name="T2" fmla="*/ 88 w 88"/>
                <a:gd name="T3" fmla="*/ 88 h 176"/>
                <a:gd name="T4" fmla="*/ 0 w 88"/>
                <a:gd name="T5" fmla="*/ 0 h 176"/>
                <a:gd name="T6" fmla="*/ 0 w 88"/>
                <a:gd name="T7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176">
                  <a:moveTo>
                    <a:pt x="0" y="176"/>
                  </a:moveTo>
                  <a:lnTo>
                    <a:pt x="88" y="88"/>
                  </a:lnTo>
                  <a:lnTo>
                    <a:pt x="0" y="0"/>
                  </a:lnTo>
                  <a:lnTo>
                    <a:pt x="0" y="17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8" name="矩形 47"/>
          <p:cNvSpPr/>
          <p:nvPr/>
        </p:nvSpPr>
        <p:spPr>
          <a:xfrm>
            <a:off x="4102187" y="3378446"/>
            <a:ext cx="928370" cy="240665"/>
          </a:xfrm>
          <a:prstGeom prst="rect">
            <a:avLst/>
          </a:prstGeom>
        </p:spPr>
        <p:txBody>
          <a:bodyPr wrap="none" lIns="91431" tIns="45715" rIns="91431" bIns="45715">
            <a:spAutoFit/>
          </a:bodyPr>
          <a:lstStyle/>
          <a:p>
            <a:pPr algn="ctr"/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在此输入文字</a:t>
            </a:r>
          </a:p>
        </p:txBody>
      </p:sp>
      <p:sp>
        <p:nvSpPr>
          <p:cNvPr id="49" name="矩形 48"/>
          <p:cNvSpPr/>
          <p:nvPr/>
        </p:nvSpPr>
        <p:spPr>
          <a:xfrm>
            <a:off x="805453" y="1251097"/>
            <a:ext cx="2159959" cy="1483360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在此输入您的文字，在此输入您的文字，在此输入您的文字，在此输入您的文字，在此输入您的文字，在此输入您的文字，在此输入您的文字，在此输入您的文字</a:t>
            </a: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</a:t>
            </a:r>
          </a:p>
        </p:txBody>
      </p:sp>
      <p:sp>
        <p:nvSpPr>
          <p:cNvPr id="50" name="矩形 49"/>
          <p:cNvSpPr/>
          <p:nvPr/>
        </p:nvSpPr>
        <p:spPr>
          <a:xfrm>
            <a:off x="805453" y="2923437"/>
            <a:ext cx="2159959" cy="1483360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在此输入您的文字，在此输入您的文字，在此输入您的文字，在此输入您的文字，在此输入您的文字，在此输入您的文字，在此输入您的文字，在此输入您的文字</a:t>
            </a: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</a:t>
            </a:r>
          </a:p>
        </p:txBody>
      </p:sp>
      <p:sp>
        <p:nvSpPr>
          <p:cNvPr id="53" name="矩形 52"/>
          <p:cNvSpPr/>
          <p:nvPr/>
        </p:nvSpPr>
        <p:spPr>
          <a:xfrm>
            <a:off x="6168731" y="1251097"/>
            <a:ext cx="2159959" cy="1483360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在此输入您的文字，在此输入您的文字，在此输入您的文字，在此输入您的文字，在此输入您的文字，在此输入您的文字，在此输入您的文字，在此输入您的文字</a:t>
            </a:r>
          </a:p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</a:t>
            </a:r>
          </a:p>
        </p:txBody>
      </p:sp>
      <p:sp>
        <p:nvSpPr>
          <p:cNvPr id="54" name="矩形 53"/>
          <p:cNvSpPr/>
          <p:nvPr/>
        </p:nvSpPr>
        <p:spPr>
          <a:xfrm>
            <a:off x="6168731" y="2923437"/>
            <a:ext cx="2159959" cy="1483360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在此输入您的文字，在此输入您的文字，在此输入您的文字，在此输入您的文字，在此输入您的文字，在此输入您的文字，在此输入您的文字，在此输入您的文字</a:t>
            </a:r>
          </a:p>
          <a:p>
            <a:pPr algn="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</a:t>
            </a:r>
          </a:p>
        </p:txBody>
      </p:sp>
      <p:sp>
        <p:nvSpPr>
          <p:cNvPr id="55" name="等腰三角形 54"/>
          <p:cNvSpPr/>
          <p:nvPr/>
        </p:nvSpPr>
        <p:spPr>
          <a:xfrm rot="16200000">
            <a:off x="8245832" y="1357254"/>
            <a:ext cx="180000" cy="107986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等腰三角形 55"/>
          <p:cNvSpPr/>
          <p:nvPr/>
        </p:nvSpPr>
        <p:spPr>
          <a:xfrm rot="16200000">
            <a:off x="8245832" y="3023269"/>
            <a:ext cx="180000" cy="107986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8" name="任意多边形 7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9" name="任意多边形 8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3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0" grpId="0"/>
      <p:bldP spid="53" grpId="0"/>
      <p:bldP spid="54" grpId="0"/>
      <p:bldP spid="55" grpId="0" bldLvl="0" animBg="1"/>
      <p:bldP spid="56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7" name="文本框 36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未来工作计划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40" name="直接连接符 39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3493731" y="3194018"/>
            <a:ext cx="2288084" cy="1106375"/>
            <a:chOff x="3493590" y="3193567"/>
            <a:chExt cx="2288381" cy="1106375"/>
          </a:xfrm>
        </p:grpSpPr>
        <p:sp>
          <p:nvSpPr>
            <p:cNvPr id="38921" name="AutoShape 9"/>
            <p:cNvSpPr/>
            <p:nvPr/>
          </p:nvSpPr>
          <p:spPr bwMode="auto">
            <a:xfrm>
              <a:off x="4131707" y="3193567"/>
              <a:ext cx="1035010" cy="85080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bg1">
                <a:lumMod val="90000"/>
              </a:schemeClr>
            </a:solidFill>
            <a:ln>
              <a:noFill/>
            </a:ln>
            <a:effectLst/>
          </p:spPr>
          <p:txBody>
            <a:bodyPr lIns="0" tIns="0" rIns="0" bIns="0" anchor="b"/>
            <a:lstStyle>
              <a:lvl1pPr defTabSz="54737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1pPr>
              <a:lvl2pPr marL="742950" indent="-285750" defTabSz="54737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2pPr>
              <a:lvl3pPr marL="1143000" indent="-228600" defTabSz="54737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3pPr>
              <a:lvl4pPr marL="1600200" indent="-228600" defTabSz="54737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4pPr>
              <a:lvl5pPr marL="2057400" indent="-228600" defTabSz="54737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5pPr>
              <a:lvl6pPr marL="2514600" indent="-228600" algn="ctr" defTabSz="54737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6pPr>
              <a:lvl7pPr marL="2971800" indent="-228600" algn="ctr" defTabSz="54737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7pPr>
              <a:lvl8pPr marL="3429000" indent="-228600" algn="ctr" defTabSz="54737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8pPr>
              <a:lvl9pPr marL="3886200" indent="-228600" algn="ctr" defTabSz="54737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9pPr>
            </a:lstStyle>
            <a:p>
              <a:pPr eaLnBrk="1">
                <a:lnSpc>
                  <a:spcPct val="150000"/>
                </a:lnSpc>
              </a:pPr>
              <a:endParaRPr lang="es-ES" altLang="zh-CN" sz="1875" dirty="0">
                <a:solidFill>
                  <a:schemeClr val="tx1">
                    <a:lumMod val="20000"/>
                    <a:lumOff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" name="圆角矩形 2"/>
            <p:cNvSpPr/>
            <p:nvPr/>
          </p:nvSpPr>
          <p:spPr bwMode="auto">
            <a:xfrm>
              <a:off x="3493590" y="4044370"/>
              <a:ext cx="2288381" cy="255572"/>
            </a:xfrm>
            <a:prstGeom prst="roundRect">
              <a:avLst/>
            </a:prstGeom>
            <a:solidFill>
              <a:schemeClr val="bg1">
                <a:lumMod val="75000"/>
                <a:alpha val="90000"/>
              </a:schemeClr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913" name="AutoShape 1"/>
          <p:cNvSpPr/>
          <p:nvPr/>
        </p:nvSpPr>
        <p:spPr bwMode="auto">
          <a:xfrm>
            <a:off x="4495217" y="4754616"/>
            <a:ext cx="152975" cy="1524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/>
            <a:fld id="{1248E750-12E2-44EB-8377-7CD194FCB149}" type="slidenum">
              <a:rPr lang="es-ES" altLang="zh-CN" sz="825" b="0"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fld>
            <a:endParaRPr lang="es-ES" altLang="zh-CN" sz="825" b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500579" y="1934933"/>
            <a:ext cx="1098208" cy="938808"/>
            <a:chOff x="3500438" y="1934483"/>
            <a:chExt cx="1098351" cy="938808"/>
          </a:xfrm>
        </p:grpSpPr>
        <p:sp>
          <p:nvSpPr>
            <p:cNvPr id="38917" name="AutoShape 5"/>
            <p:cNvSpPr/>
            <p:nvPr/>
          </p:nvSpPr>
          <p:spPr bwMode="auto">
            <a:xfrm>
              <a:off x="3500438" y="1934483"/>
              <a:ext cx="1098351" cy="938808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9599" y="21600"/>
                  </a:moveTo>
                  <a:cubicBezTo>
                    <a:pt x="0" y="14674"/>
                    <a:pt x="0" y="14674"/>
                    <a:pt x="0" y="14674"/>
                  </a:cubicBezTo>
                  <a:cubicBezTo>
                    <a:pt x="4517" y="6100"/>
                    <a:pt x="12282" y="577"/>
                    <a:pt x="20894" y="0"/>
                  </a:cubicBezTo>
                  <a:cubicBezTo>
                    <a:pt x="21599" y="13190"/>
                    <a:pt x="21599" y="13190"/>
                    <a:pt x="21599" y="13190"/>
                  </a:cubicBezTo>
                  <a:cubicBezTo>
                    <a:pt x="16517" y="13520"/>
                    <a:pt x="12141" y="16818"/>
                    <a:pt x="9599" y="216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lIns="12858" tIns="12858" rIns="12858" bIns="12858"/>
            <a:lstStyle/>
            <a:p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922" name="AutoShape 10"/>
            <p:cNvSpPr/>
            <p:nvPr/>
          </p:nvSpPr>
          <p:spPr bwMode="auto">
            <a:xfrm>
              <a:off x="3848695" y="2268453"/>
              <a:ext cx="600075" cy="2286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1pPr>
              <a:lvl2pPr marL="742950" indent="-28575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2pPr>
              <a:lvl3pPr marL="11430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3pPr>
              <a:lvl4pPr marL="16002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4pPr>
              <a:lvl5pPr marL="20574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5pPr>
              <a:lvl6pPr marL="25146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6pPr>
              <a:lvl7pPr marL="29718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7pPr>
              <a:lvl8pPr marL="34290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8pPr>
              <a:lvl9pPr marL="38862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9pPr>
            </a:lstStyle>
            <a:p>
              <a:pPr eaLnBrk="1">
                <a:lnSpc>
                  <a:spcPct val="160000"/>
                </a:lnSpc>
              </a:pPr>
              <a:r>
                <a:rPr lang="es-ES" altLang="zh-CN" sz="1500" b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687477" y="1951603"/>
            <a:ext cx="1101185" cy="932259"/>
            <a:chOff x="4687491" y="1951152"/>
            <a:chExt cx="1101328" cy="932259"/>
          </a:xfrm>
        </p:grpSpPr>
        <p:sp>
          <p:nvSpPr>
            <p:cNvPr id="38919" name="AutoShape 7"/>
            <p:cNvSpPr/>
            <p:nvPr/>
          </p:nvSpPr>
          <p:spPr bwMode="auto">
            <a:xfrm>
              <a:off x="4687491" y="1951152"/>
              <a:ext cx="1101328" cy="93225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3292"/>
                  </a:moveTo>
                  <a:cubicBezTo>
                    <a:pt x="562" y="0"/>
                    <a:pt x="562" y="0"/>
                    <a:pt x="562" y="0"/>
                  </a:cubicBezTo>
                  <a:cubicBezTo>
                    <a:pt x="9216" y="498"/>
                    <a:pt x="17026" y="5981"/>
                    <a:pt x="21600" y="14538"/>
                  </a:cubicBezTo>
                  <a:cubicBezTo>
                    <a:pt x="12031" y="21600"/>
                    <a:pt x="12031" y="21600"/>
                    <a:pt x="12031" y="21600"/>
                  </a:cubicBezTo>
                  <a:cubicBezTo>
                    <a:pt x="9498" y="16864"/>
                    <a:pt x="5065" y="13624"/>
                    <a:pt x="0" y="13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lIns="12858" tIns="12858" rIns="12858" bIns="12858"/>
            <a:lstStyle/>
            <a:p>
              <a:pPr defTabSz="456565">
                <a:defRPr/>
              </a:pPr>
              <a:endParaRPr lang="es-ES" sz="675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  <a:sym typeface="Calibri" panose="020F0502020204030204" charset="0"/>
              </a:endParaRPr>
            </a:p>
          </p:txBody>
        </p:sp>
        <p:sp>
          <p:nvSpPr>
            <p:cNvPr id="38923" name="AutoShape 11"/>
            <p:cNvSpPr/>
            <p:nvPr/>
          </p:nvSpPr>
          <p:spPr bwMode="auto">
            <a:xfrm>
              <a:off x="4915733" y="2232139"/>
              <a:ext cx="600075" cy="2286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1pPr>
              <a:lvl2pPr marL="742950" indent="-28575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2pPr>
              <a:lvl3pPr marL="11430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3pPr>
              <a:lvl4pPr marL="16002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4pPr>
              <a:lvl5pPr marL="20574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5pPr>
              <a:lvl6pPr marL="25146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6pPr>
              <a:lvl7pPr marL="29718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7pPr>
              <a:lvl8pPr marL="34290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8pPr>
              <a:lvl9pPr marL="38862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9pPr>
            </a:lstStyle>
            <a:p>
              <a:pPr eaLnBrk="1">
                <a:lnSpc>
                  <a:spcPct val="160000"/>
                </a:lnSpc>
              </a:pPr>
              <a:r>
                <a:rPr lang="es-ES" altLang="zh-CN" sz="1500" b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330330" y="2655857"/>
            <a:ext cx="791820" cy="1240036"/>
            <a:chOff x="5330428" y="2655406"/>
            <a:chExt cx="791923" cy="1240036"/>
          </a:xfrm>
        </p:grpSpPr>
        <p:sp>
          <p:nvSpPr>
            <p:cNvPr id="38918" name="AutoShape 6"/>
            <p:cNvSpPr/>
            <p:nvPr/>
          </p:nvSpPr>
          <p:spPr bwMode="auto">
            <a:xfrm>
              <a:off x="5330428" y="2655406"/>
              <a:ext cx="661988" cy="1240036"/>
            </a:xfrm>
            <a:custGeom>
              <a:avLst/>
              <a:gdLst>
                <a:gd name="T0" fmla="*/ 10026 w 20053"/>
                <a:gd name="T1" fmla="*/ 10800 h 21600"/>
                <a:gd name="T2" fmla="*/ 10026 w 20053"/>
                <a:gd name="T3" fmla="*/ 10800 h 21600"/>
                <a:gd name="T4" fmla="*/ 10026 w 20053"/>
                <a:gd name="T5" fmla="*/ 10800 h 21600"/>
                <a:gd name="T6" fmla="*/ 10026 w 20053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053" h="21600">
                  <a:moveTo>
                    <a:pt x="0" y="4619"/>
                  </a:moveTo>
                  <a:cubicBezTo>
                    <a:pt x="15413" y="0"/>
                    <a:pt x="15413" y="0"/>
                    <a:pt x="15413" y="0"/>
                  </a:cubicBezTo>
                  <a:cubicBezTo>
                    <a:pt x="21599" y="6742"/>
                    <a:pt x="21599" y="14857"/>
                    <a:pt x="15413" y="21599"/>
                  </a:cubicBezTo>
                  <a:cubicBezTo>
                    <a:pt x="0" y="16980"/>
                    <a:pt x="0" y="16980"/>
                    <a:pt x="0" y="16980"/>
                  </a:cubicBezTo>
                  <a:cubicBezTo>
                    <a:pt x="1736" y="15169"/>
                    <a:pt x="2605" y="13047"/>
                    <a:pt x="2605" y="10800"/>
                  </a:cubicBezTo>
                  <a:cubicBezTo>
                    <a:pt x="2605" y="8552"/>
                    <a:pt x="1736" y="6492"/>
                    <a:pt x="0" y="46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lIns="12858" tIns="12858" rIns="12858" bIns="12858"/>
            <a:lstStyle/>
            <a:p>
              <a:pPr defTabSz="456565">
                <a:defRPr/>
              </a:pPr>
              <a:endParaRPr lang="es-ES" sz="675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Calibri" panose="020F0502020204030204" charset="0"/>
                <a:sym typeface="Calibri" panose="020F0502020204030204" charset="0"/>
              </a:endParaRPr>
            </a:p>
          </p:txBody>
        </p:sp>
        <p:sp>
          <p:nvSpPr>
            <p:cNvPr id="38924" name="AutoShape 12"/>
            <p:cNvSpPr/>
            <p:nvPr/>
          </p:nvSpPr>
          <p:spPr bwMode="auto">
            <a:xfrm>
              <a:off x="5522871" y="3175709"/>
              <a:ext cx="599480" cy="2286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1pPr>
              <a:lvl2pPr marL="742950" indent="-28575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2pPr>
              <a:lvl3pPr marL="11430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3pPr>
              <a:lvl4pPr marL="16002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4pPr>
              <a:lvl5pPr marL="20574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5pPr>
              <a:lvl6pPr marL="25146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6pPr>
              <a:lvl7pPr marL="29718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7pPr>
              <a:lvl8pPr marL="34290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8pPr>
              <a:lvl9pPr marL="38862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9pPr>
            </a:lstStyle>
            <a:p>
              <a:pPr eaLnBrk="1">
                <a:lnSpc>
                  <a:spcPct val="160000"/>
                </a:lnSpc>
              </a:pPr>
              <a:r>
                <a:rPr lang="es-ES" altLang="zh-CN" sz="1500" b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287423" y="2683376"/>
            <a:ext cx="664877" cy="1240036"/>
            <a:chOff x="3287255" y="2682925"/>
            <a:chExt cx="664964" cy="1240036"/>
          </a:xfrm>
        </p:grpSpPr>
        <p:sp>
          <p:nvSpPr>
            <p:cNvPr id="38920" name="AutoShape 8"/>
            <p:cNvSpPr/>
            <p:nvPr/>
          </p:nvSpPr>
          <p:spPr bwMode="auto">
            <a:xfrm>
              <a:off x="3287255" y="2682925"/>
              <a:ext cx="664964" cy="1240036"/>
            </a:xfrm>
            <a:custGeom>
              <a:avLst/>
              <a:gdLst>
                <a:gd name="T0" fmla="*/ 2147483647 w 20023"/>
                <a:gd name="T1" fmla="*/ 2147483647 h 21600"/>
                <a:gd name="T2" fmla="*/ 2147483647 w 20023"/>
                <a:gd name="T3" fmla="*/ 2147483647 h 21600"/>
                <a:gd name="T4" fmla="*/ 2147483647 w 20023"/>
                <a:gd name="T5" fmla="*/ 2147483647 h 21600"/>
                <a:gd name="T6" fmla="*/ 2147483647 w 20023"/>
                <a:gd name="T7" fmla="*/ 214748364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023" h="21600">
                  <a:moveTo>
                    <a:pt x="20023" y="16855"/>
                  </a:moveTo>
                  <a:cubicBezTo>
                    <a:pt x="4794" y="21599"/>
                    <a:pt x="4794" y="21599"/>
                    <a:pt x="4794" y="21599"/>
                  </a:cubicBezTo>
                  <a:cubicBezTo>
                    <a:pt x="-1470" y="14857"/>
                    <a:pt x="-1577" y="6804"/>
                    <a:pt x="4363" y="0"/>
                  </a:cubicBezTo>
                  <a:cubicBezTo>
                    <a:pt x="19806" y="4494"/>
                    <a:pt x="19806" y="4494"/>
                    <a:pt x="19806" y="4494"/>
                  </a:cubicBezTo>
                  <a:cubicBezTo>
                    <a:pt x="18187" y="6305"/>
                    <a:pt x="17323" y="8365"/>
                    <a:pt x="17323" y="10550"/>
                  </a:cubicBezTo>
                  <a:cubicBezTo>
                    <a:pt x="17323" y="12860"/>
                    <a:pt x="18295" y="14982"/>
                    <a:pt x="20023" y="168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858" tIns="12858" rIns="12858" bIns="12858"/>
            <a:lstStyle/>
            <a:p>
              <a:endParaRPr lang="zh-CN" altLang="en-US" sz="13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925" name="AutoShape 13"/>
            <p:cNvSpPr/>
            <p:nvPr/>
          </p:nvSpPr>
          <p:spPr bwMode="auto">
            <a:xfrm>
              <a:off x="3438524" y="3159636"/>
              <a:ext cx="473274" cy="2286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>
              <a:lvl1pPr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1pPr>
              <a:lvl2pPr marL="742950" indent="-28575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2pPr>
              <a:lvl3pPr marL="11430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3pPr>
              <a:lvl4pPr marL="16002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4pPr>
              <a:lvl5pPr marL="20574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5pPr>
              <a:lvl6pPr marL="25146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6pPr>
              <a:lvl7pPr marL="29718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7pPr>
              <a:lvl8pPr marL="34290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8pPr>
              <a:lvl9pPr marL="38862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9pPr>
            </a:lstStyle>
            <a:p>
              <a:pPr eaLnBrk="1">
                <a:lnSpc>
                  <a:spcPct val="160000"/>
                </a:lnSpc>
              </a:pPr>
              <a:r>
                <a:rPr lang="es-ES" altLang="zh-CN" sz="1500" b="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316910" y="1982015"/>
            <a:ext cx="1815119" cy="1844680"/>
            <a:chOff x="1316485" y="1981564"/>
            <a:chExt cx="1815355" cy="1844680"/>
          </a:xfrm>
        </p:grpSpPr>
        <p:sp>
          <p:nvSpPr>
            <p:cNvPr id="38926" name="AutoShape 14"/>
            <p:cNvSpPr/>
            <p:nvPr/>
          </p:nvSpPr>
          <p:spPr bwMode="auto">
            <a:xfrm>
              <a:off x="2914204" y="2003551"/>
              <a:ext cx="217636" cy="21763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10800"/>
                  </a:moveTo>
                  <a:cubicBezTo>
                    <a:pt x="21599" y="16764"/>
                    <a:pt x="16764" y="21599"/>
                    <a:pt x="10800" y="21599"/>
                  </a:cubicBezTo>
                  <a:cubicBezTo>
                    <a:pt x="4835" y="21599"/>
                    <a:pt x="0" y="16764"/>
                    <a:pt x="0" y="10800"/>
                  </a:cubicBezTo>
                  <a:cubicBezTo>
                    <a:pt x="0" y="4835"/>
                    <a:pt x="4835" y="0"/>
                    <a:pt x="10799" y="0"/>
                  </a:cubicBezTo>
                  <a:cubicBezTo>
                    <a:pt x="16764" y="0"/>
                    <a:pt x="21599" y="4835"/>
                    <a:pt x="21599" y="107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>
                <a:lnSpc>
                  <a:spcPct val="100000"/>
                </a:lnSpc>
                <a:defRPr/>
              </a:pPr>
              <a:endParaRPr lang="es-ES" sz="21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Gill Sans" charset="0"/>
                <a:sym typeface="Gill Sans" charset="0"/>
              </a:endParaRPr>
            </a:p>
          </p:txBody>
        </p:sp>
        <p:sp>
          <p:nvSpPr>
            <p:cNvPr id="38930" name="AutoShape 18"/>
            <p:cNvSpPr/>
            <p:nvPr/>
          </p:nvSpPr>
          <p:spPr bwMode="auto">
            <a:xfrm>
              <a:off x="2904363" y="3250741"/>
              <a:ext cx="217894" cy="21763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10800"/>
                  </a:moveTo>
                  <a:cubicBezTo>
                    <a:pt x="21599" y="16764"/>
                    <a:pt x="16764" y="21599"/>
                    <a:pt x="10800" y="21599"/>
                  </a:cubicBezTo>
                  <a:cubicBezTo>
                    <a:pt x="4835" y="21599"/>
                    <a:pt x="0" y="16764"/>
                    <a:pt x="0" y="10800"/>
                  </a:cubicBezTo>
                  <a:cubicBezTo>
                    <a:pt x="0" y="4835"/>
                    <a:pt x="4835" y="0"/>
                    <a:pt x="10799" y="0"/>
                  </a:cubicBezTo>
                  <a:cubicBezTo>
                    <a:pt x="16764" y="0"/>
                    <a:pt x="21599" y="4835"/>
                    <a:pt x="21599" y="107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>
                <a:lnSpc>
                  <a:spcPct val="100000"/>
                </a:lnSpc>
                <a:defRPr/>
              </a:pPr>
              <a:endParaRPr lang="es-ES" sz="21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Gill Sans" charset="0"/>
                <a:sym typeface="Gill Sans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36854" y="1981564"/>
              <a:ext cx="823317" cy="241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97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316485" y="2212030"/>
              <a:ext cx="1543686" cy="3848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ts val="1145"/>
                </a:lnSpc>
              </a:pPr>
              <a:r>
                <a:rPr lang="zh-CN" altLang="en-US" sz="67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添加你的饿内容文字，添加你的饿内容文字，的内容内容添加你的饿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036854" y="3210968"/>
              <a:ext cx="823317" cy="241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97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316485" y="3441434"/>
              <a:ext cx="1543686" cy="3848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ts val="1145"/>
                </a:lnSpc>
              </a:pPr>
              <a:r>
                <a:rPr lang="zh-CN" altLang="en-US" sz="67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添加你的饿内容文字，添加你的饿内容文字，的内容内容添加你的饿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6227970" y="1946741"/>
            <a:ext cx="1820546" cy="1807960"/>
            <a:chOff x="6228184" y="1946290"/>
            <a:chExt cx="1820783" cy="1807960"/>
          </a:xfrm>
        </p:grpSpPr>
        <p:sp>
          <p:nvSpPr>
            <p:cNvPr id="38934" name="AutoShape 22"/>
            <p:cNvSpPr/>
            <p:nvPr/>
          </p:nvSpPr>
          <p:spPr bwMode="auto">
            <a:xfrm>
              <a:off x="6258252" y="3160961"/>
              <a:ext cx="217636" cy="21763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10800"/>
                  </a:moveTo>
                  <a:cubicBezTo>
                    <a:pt x="21599" y="16764"/>
                    <a:pt x="16764" y="21599"/>
                    <a:pt x="10800" y="21599"/>
                  </a:cubicBezTo>
                  <a:cubicBezTo>
                    <a:pt x="4835" y="21599"/>
                    <a:pt x="0" y="16764"/>
                    <a:pt x="0" y="10800"/>
                  </a:cubicBezTo>
                  <a:cubicBezTo>
                    <a:pt x="0" y="4835"/>
                    <a:pt x="4835" y="0"/>
                    <a:pt x="10799" y="0"/>
                  </a:cubicBezTo>
                  <a:cubicBezTo>
                    <a:pt x="16764" y="0"/>
                    <a:pt x="21599" y="4835"/>
                    <a:pt x="21599" y="1079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>
                <a:lnSpc>
                  <a:spcPct val="100000"/>
                </a:lnSpc>
                <a:defRPr/>
              </a:pPr>
              <a:endParaRPr lang="es-ES" sz="21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Gill Sans" charset="0"/>
                <a:sym typeface="Gill Sans" charset="0"/>
              </a:endParaRPr>
            </a:p>
          </p:txBody>
        </p:sp>
        <p:sp>
          <p:nvSpPr>
            <p:cNvPr id="38938" name="AutoShape 26"/>
            <p:cNvSpPr/>
            <p:nvPr/>
          </p:nvSpPr>
          <p:spPr bwMode="auto">
            <a:xfrm>
              <a:off x="6228184" y="2002057"/>
              <a:ext cx="217636" cy="21789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599" y="10800"/>
                  </a:moveTo>
                  <a:cubicBezTo>
                    <a:pt x="21599" y="16764"/>
                    <a:pt x="16764" y="21599"/>
                    <a:pt x="10800" y="21599"/>
                  </a:cubicBezTo>
                  <a:cubicBezTo>
                    <a:pt x="4835" y="21599"/>
                    <a:pt x="0" y="16764"/>
                    <a:pt x="0" y="10800"/>
                  </a:cubicBezTo>
                  <a:cubicBezTo>
                    <a:pt x="0" y="4835"/>
                    <a:pt x="4835" y="0"/>
                    <a:pt x="10799" y="0"/>
                  </a:cubicBezTo>
                  <a:cubicBezTo>
                    <a:pt x="16764" y="0"/>
                    <a:pt x="21599" y="4835"/>
                    <a:pt x="21599" y="107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lIns="0" tIns="0" rIns="0" bIns="0" anchor="ctr"/>
            <a:lstStyle/>
            <a:p>
              <a:pPr>
                <a:lnSpc>
                  <a:spcPct val="100000"/>
                </a:lnSpc>
                <a:defRPr/>
              </a:pPr>
              <a:endParaRPr lang="es-ES" sz="21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Gill Sans" charset="0"/>
                <a:sym typeface="Gill Sans" charset="0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505281" y="3138974"/>
              <a:ext cx="823317" cy="241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7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505281" y="3369440"/>
              <a:ext cx="1543686" cy="3848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145"/>
                </a:lnSpc>
              </a:pPr>
              <a:r>
                <a:rPr lang="zh-CN" altLang="en-US" sz="67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添加你的饿内容文字，添加你的饿内容文字，的内容内容添加你的饿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505281" y="1946290"/>
              <a:ext cx="823317" cy="241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7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505281" y="2176756"/>
              <a:ext cx="1543686" cy="3848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145"/>
                </a:lnSpc>
              </a:pPr>
              <a:r>
                <a:rPr lang="zh-CN" altLang="en-US" sz="675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添加你的饿内容文字，添加你的饿内容文字，的内容内容添加你的饿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108907" y="2680325"/>
            <a:ext cx="1057733" cy="1057870"/>
            <a:chOff x="4108846" y="2679874"/>
            <a:chExt cx="1057870" cy="1057870"/>
          </a:xfrm>
        </p:grpSpPr>
        <p:sp>
          <p:nvSpPr>
            <p:cNvPr id="15" name="椭圆 14"/>
            <p:cNvSpPr/>
            <p:nvPr/>
          </p:nvSpPr>
          <p:spPr>
            <a:xfrm>
              <a:off x="4108846" y="2679874"/>
              <a:ext cx="1057870" cy="105787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4291298" y="2854131"/>
              <a:ext cx="790630" cy="663452"/>
              <a:chOff x="4291298" y="2854131"/>
              <a:chExt cx="790630" cy="663452"/>
            </a:xfrm>
          </p:grpSpPr>
          <p:grpSp>
            <p:nvGrpSpPr>
              <p:cNvPr id="74" name="组合 73"/>
              <p:cNvGrpSpPr/>
              <p:nvPr/>
            </p:nvGrpSpPr>
            <p:grpSpPr>
              <a:xfrm>
                <a:off x="4434643" y="2854131"/>
                <a:ext cx="406273" cy="410721"/>
                <a:chOff x="5763709" y="661237"/>
                <a:chExt cx="1235390" cy="1248930"/>
              </a:xfrm>
              <a:solidFill>
                <a:srgbClr val="FFFFFF"/>
              </a:solidFill>
            </p:grpSpPr>
            <p:sp>
              <p:nvSpPr>
                <p:cNvPr id="78" name="AutoShape 6"/>
                <p:cNvSpPr/>
                <p:nvPr/>
              </p:nvSpPr>
              <p:spPr bwMode="auto">
                <a:xfrm rot="10800000">
                  <a:off x="5763709" y="1238291"/>
                  <a:ext cx="579767" cy="671876"/>
                </a:xfrm>
                <a:custGeom>
                  <a:avLst/>
                  <a:gdLst>
                    <a:gd name="T0" fmla="*/ 170030 w 21600"/>
                    <a:gd name="T1" fmla="*/ 196670 h 21600"/>
                    <a:gd name="T2" fmla="*/ 170030 w 21600"/>
                    <a:gd name="T3" fmla="*/ 196670 h 21600"/>
                    <a:gd name="T4" fmla="*/ 170030 w 21600"/>
                    <a:gd name="T5" fmla="*/ 196670 h 21600"/>
                    <a:gd name="T6" fmla="*/ 170030 w 21600"/>
                    <a:gd name="T7" fmla="*/ 19667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lnTo>
                        <a:pt x="21599" y="5400"/>
                      </a:lnTo>
                      <a:lnTo>
                        <a:pt x="21599" y="16200"/>
                      </a:lnTo>
                      <a:lnTo>
                        <a:pt x="10799" y="21599"/>
                      </a:lnTo>
                      <a:lnTo>
                        <a:pt x="0" y="16199"/>
                      </a:lnTo>
                      <a:lnTo>
                        <a:pt x="0" y="5400"/>
                      </a:ln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0" tIns="0" rIns="0" bIns="0" anchor="ctr"/>
                <a:lstStyle/>
                <a:p>
                  <a:endParaRPr lang="zh-CN" altLang="en-US" sz="135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79" name="AutoShape 7"/>
                <p:cNvSpPr/>
                <p:nvPr/>
              </p:nvSpPr>
              <p:spPr bwMode="auto">
                <a:xfrm rot="10800000">
                  <a:off x="6419332" y="1238291"/>
                  <a:ext cx="579767" cy="671876"/>
                </a:xfrm>
                <a:custGeom>
                  <a:avLst/>
                  <a:gdLst>
                    <a:gd name="T0" fmla="*/ 170030 w 21600"/>
                    <a:gd name="T1" fmla="*/ 196670 h 21600"/>
                    <a:gd name="T2" fmla="*/ 170030 w 21600"/>
                    <a:gd name="T3" fmla="*/ 196670 h 21600"/>
                    <a:gd name="T4" fmla="*/ 170030 w 21600"/>
                    <a:gd name="T5" fmla="*/ 196670 h 21600"/>
                    <a:gd name="T6" fmla="*/ 170030 w 21600"/>
                    <a:gd name="T7" fmla="*/ 19667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lnTo>
                        <a:pt x="21599" y="5400"/>
                      </a:lnTo>
                      <a:lnTo>
                        <a:pt x="21599" y="16200"/>
                      </a:lnTo>
                      <a:lnTo>
                        <a:pt x="10799" y="21599"/>
                      </a:lnTo>
                      <a:lnTo>
                        <a:pt x="0" y="16199"/>
                      </a:lnTo>
                      <a:lnTo>
                        <a:pt x="0" y="5400"/>
                      </a:ln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0" tIns="0" rIns="0" bIns="0" anchor="ctr"/>
                <a:lstStyle/>
                <a:p>
                  <a:endParaRPr lang="zh-CN" altLang="en-US" sz="135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80" name="AutoShape 8"/>
                <p:cNvSpPr/>
                <p:nvPr/>
              </p:nvSpPr>
              <p:spPr bwMode="auto">
                <a:xfrm rot="10800000">
                  <a:off x="6091520" y="661237"/>
                  <a:ext cx="579767" cy="671876"/>
                </a:xfrm>
                <a:custGeom>
                  <a:avLst/>
                  <a:gdLst>
                    <a:gd name="T0" fmla="*/ 170030 w 21600"/>
                    <a:gd name="T1" fmla="*/ 196670 h 21600"/>
                    <a:gd name="T2" fmla="*/ 170030 w 21600"/>
                    <a:gd name="T3" fmla="*/ 196670 h 21600"/>
                    <a:gd name="T4" fmla="*/ 170030 w 21600"/>
                    <a:gd name="T5" fmla="*/ 196670 h 21600"/>
                    <a:gd name="T6" fmla="*/ 170030 w 21600"/>
                    <a:gd name="T7" fmla="*/ 19667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lnTo>
                        <a:pt x="21599" y="5400"/>
                      </a:lnTo>
                      <a:lnTo>
                        <a:pt x="21599" y="16200"/>
                      </a:lnTo>
                      <a:lnTo>
                        <a:pt x="10799" y="21599"/>
                      </a:lnTo>
                      <a:lnTo>
                        <a:pt x="0" y="16199"/>
                      </a:lnTo>
                      <a:lnTo>
                        <a:pt x="0" y="5400"/>
                      </a:ln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lIns="0" tIns="0" rIns="0" bIns="0" anchor="ctr"/>
                <a:lstStyle/>
                <a:p>
                  <a:endParaRPr lang="zh-CN" altLang="en-US" sz="135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77" name="TextBox 76"/>
              <p:cNvSpPr txBox="1"/>
              <p:nvPr/>
            </p:nvSpPr>
            <p:spPr>
              <a:xfrm>
                <a:off x="4291298" y="3264853"/>
                <a:ext cx="790630" cy="2527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solidFill>
                      <a:srgbClr val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 Unicode MS" panose="020B0604020202020204" charset="-122"/>
                  </a:rPr>
                  <a:t>赢在细节</a:t>
                </a:r>
              </a:p>
            </p:txBody>
          </p:sp>
        </p:grpSp>
      </p:grp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5" name="任意多边形 4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7" name="文本框 36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未来工作计划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40" name="直接连接符 39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圆角右箭头 1"/>
          <p:cNvSpPr/>
          <p:nvPr/>
        </p:nvSpPr>
        <p:spPr>
          <a:xfrm rot="10800000" flipH="1">
            <a:off x="1154556" y="1984422"/>
            <a:ext cx="402286" cy="389512"/>
          </a:xfrm>
          <a:prstGeom prst="bentArrow">
            <a:avLst/>
          </a:prstGeom>
          <a:gradFill flip="none" rotWithShape="1">
            <a:gsLst>
              <a:gs pos="100000">
                <a:schemeClr val="bg1">
                  <a:lumMod val="75000"/>
                  <a:shade val="30000"/>
                  <a:satMod val="115000"/>
                  <a:alpha val="0"/>
                </a:schemeClr>
              </a:gs>
              <a:gs pos="0">
                <a:schemeClr val="bg1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圆角右箭头 2"/>
          <p:cNvSpPr/>
          <p:nvPr/>
        </p:nvSpPr>
        <p:spPr>
          <a:xfrm rot="10800000" flipH="1">
            <a:off x="1736750" y="2762907"/>
            <a:ext cx="402286" cy="389512"/>
          </a:xfrm>
          <a:prstGeom prst="bentArrow">
            <a:avLst/>
          </a:prstGeom>
          <a:gradFill flip="none" rotWithShape="1">
            <a:gsLst>
              <a:gs pos="100000">
                <a:schemeClr val="bg1">
                  <a:lumMod val="75000"/>
                  <a:shade val="30000"/>
                  <a:satMod val="115000"/>
                  <a:alpha val="0"/>
                </a:schemeClr>
              </a:gs>
              <a:gs pos="0">
                <a:schemeClr val="bg1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圆角右箭头 3"/>
          <p:cNvSpPr/>
          <p:nvPr/>
        </p:nvSpPr>
        <p:spPr>
          <a:xfrm rot="10800000" flipH="1">
            <a:off x="2331644" y="3541391"/>
            <a:ext cx="402286" cy="389512"/>
          </a:xfrm>
          <a:prstGeom prst="bentArrow">
            <a:avLst/>
          </a:prstGeom>
          <a:gradFill flip="none" rotWithShape="1">
            <a:gsLst>
              <a:gs pos="100000">
                <a:schemeClr val="bg1">
                  <a:lumMod val="75000"/>
                  <a:shade val="30000"/>
                  <a:satMod val="115000"/>
                  <a:alpha val="0"/>
                </a:schemeClr>
              </a:gs>
              <a:gs pos="0">
                <a:schemeClr val="bg1">
                  <a:lumMod val="75000"/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829168" y="1300530"/>
            <a:ext cx="3815927" cy="751840"/>
          </a:xfrm>
          <a:prstGeom prst="rect">
            <a:avLst/>
          </a:prstGeom>
        </p:spPr>
        <p:txBody>
          <a:bodyPr wrap="square" lIns="91431" tIns="45715" rIns="91431" bIns="45715" anchor="ctr">
            <a:spAutoFit/>
          </a:bodyPr>
          <a:lstStyle/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，在此输入您的文字，在此输入您的文字，在此输入您的文字，在此输入您的文字，在此输入您的文字</a:t>
            </a:r>
          </a:p>
        </p:txBody>
      </p:sp>
      <p:sp>
        <p:nvSpPr>
          <p:cNvPr id="6" name="矩形 5"/>
          <p:cNvSpPr/>
          <p:nvPr/>
        </p:nvSpPr>
        <p:spPr>
          <a:xfrm>
            <a:off x="4599938" y="3635778"/>
            <a:ext cx="3815927" cy="751840"/>
          </a:xfrm>
          <a:prstGeom prst="rect">
            <a:avLst/>
          </a:prstGeom>
        </p:spPr>
        <p:txBody>
          <a:bodyPr wrap="square" lIns="91431" tIns="45715" rIns="91431" bIns="45715" anchor="ctr">
            <a:spAutoFit/>
          </a:bodyPr>
          <a:lstStyle/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，在此输入您的文字，在此输入您的文字，在此输入您的文字，在此输入您的文字，在此输入您的文字</a:t>
            </a:r>
          </a:p>
        </p:txBody>
      </p:sp>
      <p:sp>
        <p:nvSpPr>
          <p:cNvPr id="41" name="矩形 40"/>
          <p:cNvSpPr/>
          <p:nvPr/>
        </p:nvSpPr>
        <p:spPr>
          <a:xfrm>
            <a:off x="4009682" y="2857362"/>
            <a:ext cx="3815927" cy="751840"/>
          </a:xfrm>
          <a:prstGeom prst="rect">
            <a:avLst/>
          </a:prstGeom>
        </p:spPr>
        <p:txBody>
          <a:bodyPr wrap="square" lIns="91431" tIns="45715" rIns="91431" bIns="45715" anchor="ctr">
            <a:spAutoFit/>
          </a:bodyPr>
          <a:lstStyle/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，在此输入您的文字，在此输入您的文字，在此输入您的文字，在此输入您的文字，在此输入您的文字</a:t>
            </a:r>
          </a:p>
        </p:txBody>
      </p:sp>
      <p:sp>
        <p:nvSpPr>
          <p:cNvPr id="42" name="矩形 41"/>
          <p:cNvSpPr/>
          <p:nvPr/>
        </p:nvSpPr>
        <p:spPr>
          <a:xfrm>
            <a:off x="3419426" y="2078946"/>
            <a:ext cx="3815927" cy="751840"/>
          </a:xfrm>
          <a:prstGeom prst="rect">
            <a:avLst/>
          </a:prstGeom>
        </p:spPr>
        <p:txBody>
          <a:bodyPr wrap="square" lIns="91431" tIns="45715" rIns="91431" bIns="45715" anchor="ctr">
            <a:spAutoFit/>
          </a:bodyPr>
          <a:lstStyle/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，在此输入您的文字，在此输入您的文字，在此输入您的文字，在此输入您的文字，在此输入您的文字</a:t>
            </a:r>
          </a:p>
        </p:txBody>
      </p:sp>
      <p:sp>
        <p:nvSpPr>
          <p:cNvPr id="43" name="六边形 42"/>
          <p:cNvSpPr/>
          <p:nvPr/>
        </p:nvSpPr>
        <p:spPr>
          <a:xfrm>
            <a:off x="976548" y="1389393"/>
            <a:ext cx="1799766" cy="540000"/>
          </a:xfrm>
          <a:prstGeom prst="hexagon">
            <a:avLst/>
          </a:prstGeom>
          <a:solidFill>
            <a:schemeClr val="accent3"/>
          </a:solidFill>
          <a:ln w="28575">
            <a:solidFill>
              <a:srgbClr val="B7B7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r>
              <a:rPr lang="zh-CN" altLang="en-US" sz="9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</p:txBody>
      </p:sp>
      <p:sp>
        <p:nvSpPr>
          <p:cNvPr id="76" name="六边形 75"/>
          <p:cNvSpPr/>
          <p:nvPr/>
        </p:nvSpPr>
        <p:spPr>
          <a:xfrm>
            <a:off x="1557673" y="2173494"/>
            <a:ext cx="1799766" cy="540000"/>
          </a:xfrm>
          <a:prstGeom prst="hexagon">
            <a:avLst/>
          </a:prstGeom>
          <a:solidFill>
            <a:schemeClr val="accent1"/>
          </a:solidFill>
          <a:ln w="28575">
            <a:solidFill>
              <a:srgbClr val="B7B7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r>
              <a:rPr lang="zh-CN" altLang="en-US" sz="9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</p:txBody>
      </p:sp>
      <p:sp>
        <p:nvSpPr>
          <p:cNvPr id="77" name="六边形 76"/>
          <p:cNvSpPr/>
          <p:nvPr/>
        </p:nvSpPr>
        <p:spPr>
          <a:xfrm>
            <a:off x="2138797" y="2957595"/>
            <a:ext cx="1799766" cy="540000"/>
          </a:xfrm>
          <a:prstGeom prst="hexagon">
            <a:avLst/>
          </a:prstGeom>
          <a:solidFill>
            <a:schemeClr val="accent2"/>
          </a:solidFill>
          <a:ln w="28575">
            <a:solidFill>
              <a:srgbClr val="B7B7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r>
              <a:rPr lang="zh-CN" altLang="en-US" sz="9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</p:txBody>
      </p:sp>
      <p:sp>
        <p:nvSpPr>
          <p:cNvPr id="78" name="六边形 77"/>
          <p:cNvSpPr/>
          <p:nvPr/>
        </p:nvSpPr>
        <p:spPr>
          <a:xfrm>
            <a:off x="2719920" y="3741697"/>
            <a:ext cx="1799766" cy="540000"/>
          </a:xfrm>
          <a:prstGeom prst="hexagon">
            <a:avLst/>
          </a:prstGeom>
          <a:solidFill>
            <a:schemeClr val="accent4"/>
          </a:solidFill>
          <a:ln w="28575">
            <a:solidFill>
              <a:srgbClr val="B7B7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r>
              <a:rPr lang="zh-CN" altLang="en-US" sz="97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</p:txBody>
      </p:sp>
      <p:grpSp>
        <p:nvGrpSpPr>
          <p:cNvPr id="7" name="组合 6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8" name="任意多边形 7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9" name="任意多边形 8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4" grpId="0" bldLvl="0" animBg="1"/>
      <p:bldP spid="5" grpId="0"/>
      <p:bldP spid="6" grpId="0"/>
      <p:bldP spid="41" grpId="0"/>
      <p:bldP spid="42" grpId="0"/>
      <p:bldP spid="43" grpId="0" bldLvl="0" animBg="1"/>
      <p:bldP spid="76" grpId="0" bldLvl="0" animBg="1"/>
      <p:bldP spid="77" grpId="0" bldLvl="0" animBg="1"/>
      <p:bldP spid="78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7" name="文本框 36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未来工作计划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40" name="直接连接符 39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2068409" y="1471249"/>
            <a:ext cx="2627575" cy="2627575"/>
            <a:chOff x="6240781" y="1363135"/>
            <a:chExt cx="4963584" cy="4963584"/>
          </a:xfrm>
        </p:grpSpPr>
        <p:grpSp>
          <p:nvGrpSpPr>
            <p:cNvPr id="13" name="Group 12"/>
            <p:cNvGrpSpPr/>
            <p:nvPr userDrawn="1"/>
          </p:nvGrpSpPr>
          <p:grpSpPr>
            <a:xfrm>
              <a:off x="6240781" y="1363135"/>
              <a:ext cx="3255433" cy="2434167"/>
              <a:chOff x="4657725" y="946151"/>
              <a:chExt cx="2441575" cy="1825625"/>
            </a:xfrm>
          </p:grpSpPr>
          <p:sp>
            <p:nvSpPr>
              <p:cNvPr id="5" name="Freeform 26"/>
              <p:cNvSpPr/>
              <p:nvPr/>
            </p:nvSpPr>
            <p:spPr bwMode="auto">
              <a:xfrm>
                <a:off x="5953125" y="2046288"/>
                <a:ext cx="1146175" cy="593725"/>
              </a:xfrm>
              <a:custGeom>
                <a:avLst/>
                <a:gdLst>
                  <a:gd name="T0" fmla="*/ 849 w 904"/>
                  <a:gd name="T1" fmla="*/ 0 h 468"/>
                  <a:gd name="T2" fmla="*/ 873 w 904"/>
                  <a:gd name="T3" fmla="*/ 58 h 468"/>
                  <a:gd name="T4" fmla="*/ 507 w 904"/>
                  <a:gd name="T5" fmla="*/ 436 h 468"/>
                  <a:gd name="T6" fmla="*/ 396 w 904"/>
                  <a:gd name="T7" fmla="*/ 436 h 468"/>
                  <a:gd name="T8" fmla="*/ 30 w 904"/>
                  <a:gd name="T9" fmla="*/ 58 h 468"/>
                  <a:gd name="T10" fmla="*/ 55 w 904"/>
                  <a:gd name="T11" fmla="*/ 0 h 468"/>
                  <a:gd name="T12" fmla="*/ 849 w 904"/>
                  <a:gd name="T1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849" y="0"/>
                    </a:moveTo>
                    <a:cubicBezTo>
                      <a:pt x="893" y="0"/>
                      <a:pt x="904" y="26"/>
                      <a:pt x="873" y="58"/>
                    </a:cubicBezTo>
                    <a:cubicBezTo>
                      <a:pt x="507" y="436"/>
                      <a:pt x="507" y="436"/>
                      <a:pt x="507" y="436"/>
                    </a:cubicBezTo>
                    <a:cubicBezTo>
                      <a:pt x="477" y="468"/>
                      <a:pt x="427" y="468"/>
                      <a:pt x="396" y="436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0" y="26"/>
                      <a:pt x="11" y="0"/>
                      <a:pt x="55" y="0"/>
                    </a:cubicBezTo>
                    <a:lnTo>
                      <a:pt x="8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" name="Freeform 27"/>
              <p:cNvSpPr/>
              <p:nvPr/>
            </p:nvSpPr>
            <p:spPr bwMode="auto">
              <a:xfrm>
                <a:off x="4657725" y="946151"/>
                <a:ext cx="2151063" cy="1825625"/>
              </a:xfrm>
              <a:custGeom>
                <a:avLst/>
                <a:gdLst>
                  <a:gd name="T0" fmla="*/ 848 w 1696"/>
                  <a:gd name="T1" fmla="*/ 0 h 1440"/>
                  <a:gd name="T2" fmla="*/ 0 w 1696"/>
                  <a:gd name="T3" fmla="*/ 848 h 1440"/>
                  <a:gd name="T4" fmla="*/ 241 w 1696"/>
                  <a:gd name="T5" fmla="*/ 1440 h 1440"/>
                  <a:gd name="T6" fmla="*/ 718 w 1696"/>
                  <a:gd name="T7" fmla="*/ 1209 h 1440"/>
                  <a:gd name="T8" fmla="*/ 464 w 1696"/>
                  <a:gd name="T9" fmla="*/ 848 h 1440"/>
                  <a:gd name="T10" fmla="*/ 848 w 1696"/>
                  <a:gd name="T11" fmla="*/ 464 h 1440"/>
                  <a:gd name="T12" fmla="*/ 1232 w 1696"/>
                  <a:gd name="T13" fmla="*/ 848 h 1440"/>
                  <a:gd name="T14" fmla="*/ 1213 w 1696"/>
                  <a:gd name="T15" fmla="*/ 966 h 1440"/>
                  <a:gd name="T16" fmla="*/ 1293 w 1696"/>
                  <a:gd name="T17" fmla="*/ 966 h 1440"/>
                  <a:gd name="T18" fmla="*/ 1293 w 1696"/>
                  <a:gd name="T19" fmla="*/ 1062 h 1440"/>
                  <a:gd name="T20" fmla="*/ 1669 w 1696"/>
                  <a:gd name="T21" fmla="*/ 1062 h 1440"/>
                  <a:gd name="T22" fmla="*/ 1696 w 1696"/>
                  <a:gd name="T23" fmla="*/ 848 h 1440"/>
                  <a:gd name="T24" fmla="*/ 848 w 1696"/>
                  <a:gd name="T25" fmla="*/ 0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6" h="1440">
                    <a:moveTo>
                      <a:pt x="848" y="0"/>
                    </a:move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078"/>
                      <a:pt x="92" y="1287"/>
                      <a:pt x="241" y="1440"/>
                    </a:cubicBezTo>
                    <a:cubicBezTo>
                      <a:pt x="374" y="1315"/>
                      <a:pt x="540" y="1235"/>
                      <a:pt x="718" y="1209"/>
                    </a:cubicBezTo>
                    <a:cubicBezTo>
                      <a:pt x="570" y="1156"/>
                      <a:pt x="464" y="1014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1060" y="464"/>
                      <a:pt x="1232" y="636"/>
                      <a:pt x="1232" y="848"/>
                    </a:cubicBezTo>
                    <a:cubicBezTo>
                      <a:pt x="1232" y="889"/>
                      <a:pt x="1225" y="929"/>
                      <a:pt x="1213" y="966"/>
                    </a:cubicBezTo>
                    <a:cubicBezTo>
                      <a:pt x="1293" y="966"/>
                      <a:pt x="1293" y="966"/>
                      <a:pt x="1293" y="966"/>
                    </a:cubicBezTo>
                    <a:cubicBezTo>
                      <a:pt x="1293" y="1062"/>
                      <a:pt x="1293" y="1062"/>
                      <a:pt x="1293" y="1062"/>
                    </a:cubicBezTo>
                    <a:cubicBezTo>
                      <a:pt x="1669" y="1062"/>
                      <a:pt x="1669" y="1062"/>
                      <a:pt x="1669" y="1062"/>
                    </a:cubicBezTo>
                    <a:cubicBezTo>
                      <a:pt x="1687" y="994"/>
                      <a:pt x="1696" y="922"/>
                      <a:pt x="1696" y="848"/>
                    </a:cubicBezTo>
                    <a:cubicBezTo>
                      <a:pt x="1696" y="380"/>
                      <a:pt x="1316" y="0"/>
                      <a:pt x="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7" name="Group 13"/>
            <p:cNvGrpSpPr/>
            <p:nvPr userDrawn="1"/>
          </p:nvGrpSpPr>
          <p:grpSpPr>
            <a:xfrm>
              <a:off x="6240781" y="3111502"/>
              <a:ext cx="2434167" cy="3215217"/>
              <a:chOff x="4657725" y="2257426"/>
              <a:chExt cx="1825625" cy="2411413"/>
            </a:xfrm>
          </p:grpSpPr>
          <p:sp>
            <p:nvSpPr>
              <p:cNvPr id="8" name="Freeform 24"/>
              <p:cNvSpPr/>
              <p:nvPr/>
            </p:nvSpPr>
            <p:spPr bwMode="auto">
              <a:xfrm>
                <a:off x="5753100" y="2257426"/>
                <a:ext cx="593725" cy="1146175"/>
              </a:xfrm>
              <a:custGeom>
                <a:avLst/>
                <a:gdLst>
                  <a:gd name="T0" fmla="*/ 0 w 468"/>
                  <a:gd name="T1" fmla="*/ 55 h 904"/>
                  <a:gd name="T2" fmla="*/ 57 w 468"/>
                  <a:gd name="T3" fmla="*/ 30 h 904"/>
                  <a:gd name="T4" fmla="*/ 436 w 468"/>
                  <a:gd name="T5" fmla="*/ 397 h 904"/>
                  <a:gd name="T6" fmla="*/ 436 w 468"/>
                  <a:gd name="T7" fmla="*/ 508 h 904"/>
                  <a:gd name="T8" fmla="*/ 57 w 468"/>
                  <a:gd name="T9" fmla="*/ 874 h 904"/>
                  <a:gd name="T10" fmla="*/ 0 w 468"/>
                  <a:gd name="T11" fmla="*/ 849 h 904"/>
                  <a:gd name="T12" fmla="*/ 0 w 468"/>
                  <a:gd name="T13" fmla="*/ 55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0" y="55"/>
                    </a:moveTo>
                    <a:cubicBezTo>
                      <a:pt x="0" y="11"/>
                      <a:pt x="26" y="0"/>
                      <a:pt x="57" y="30"/>
                    </a:cubicBezTo>
                    <a:cubicBezTo>
                      <a:pt x="436" y="397"/>
                      <a:pt x="436" y="397"/>
                      <a:pt x="436" y="397"/>
                    </a:cubicBezTo>
                    <a:cubicBezTo>
                      <a:pt x="468" y="427"/>
                      <a:pt x="468" y="477"/>
                      <a:pt x="436" y="508"/>
                    </a:cubicBezTo>
                    <a:cubicBezTo>
                      <a:pt x="57" y="874"/>
                      <a:pt x="57" y="874"/>
                      <a:pt x="57" y="874"/>
                    </a:cubicBezTo>
                    <a:cubicBezTo>
                      <a:pt x="26" y="904"/>
                      <a:pt x="0" y="893"/>
                      <a:pt x="0" y="849"/>
                    </a:cubicBezTo>
                    <a:lnTo>
                      <a:pt x="0" y="5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1" name="Freeform 25"/>
              <p:cNvSpPr/>
              <p:nvPr/>
            </p:nvSpPr>
            <p:spPr bwMode="auto">
              <a:xfrm>
                <a:off x="4657725" y="2517776"/>
                <a:ext cx="1825625" cy="2151063"/>
              </a:xfrm>
              <a:custGeom>
                <a:avLst/>
                <a:gdLst>
                  <a:gd name="T0" fmla="*/ 1209 w 1440"/>
                  <a:gd name="T1" fmla="*/ 978 h 1696"/>
                  <a:gd name="T2" fmla="*/ 848 w 1440"/>
                  <a:gd name="T3" fmla="*/ 1232 h 1696"/>
                  <a:gd name="T4" fmla="*/ 464 w 1440"/>
                  <a:gd name="T5" fmla="*/ 848 h 1696"/>
                  <a:gd name="T6" fmla="*/ 848 w 1440"/>
                  <a:gd name="T7" fmla="*/ 464 h 1696"/>
                  <a:gd name="T8" fmla="*/ 969 w 1440"/>
                  <a:gd name="T9" fmla="*/ 483 h 1696"/>
                  <a:gd name="T10" fmla="*/ 969 w 1440"/>
                  <a:gd name="T11" fmla="*/ 9 h 1696"/>
                  <a:gd name="T12" fmla="*/ 848 w 1440"/>
                  <a:gd name="T13" fmla="*/ 0 h 1696"/>
                  <a:gd name="T14" fmla="*/ 0 w 1440"/>
                  <a:gd name="T15" fmla="*/ 848 h 1696"/>
                  <a:gd name="T16" fmla="*/ 848 w 1440"/>
                  <a:gd name="T17" fmla="*/ 1696 h 1696"/>
                  <a:gd name="T18" fmla="*/ 1440 w 1440"/>
                  <a:gd name="T19" fmla="*/ 1455 h 1696"/>
                  <a:gd name="T20" fmla="*/ 1209 w 1440"/>
                  <a:gd name="T21" fmla="*/ 978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1696">
                    <a:moveTo>
                      <a:pt x="1209" y="978"/>
                    </a:moveTo>
                    <a:cubicBezTo>
                      <a:pt x="1156" y="1126"/>
                      <a:pt x="1014" y="1232"/>
                      <a:pt x="848" y="1232"/>
                    </a:cubicBezTo>
                    <a:cubicBezTo>
                      <a:pt x="636" y="1232"/>
                      <a:pt x="464" y="1060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890" y="464"/>
                      <a:pt x="931" y="471"/>
                      <a:pt x="969" y="483"/>
                    </a:cubicBezTo>
                    <a:cubicBezTo>
                      <a:pt x="969" y="9"/>
                      <a:pt x="969" y="9"/>
                      <a:pt x="969" y="9"/>
                    </a:cubicBezTo>
                    <a:cubicBezTo>
                      <a:pt x="929" y="3"/>
                      <a:pt x="889" y="0"/>
                      <a:pt x="848" y="0"/>
                    </a:cubicBez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316"/>
                      <a:pt x="380" y="1696"/>
                      <a:pt x="848" y="1696"/>
                    </a:cubicBezTo>
                    <a:cubicBezTo>
                      <a:pt x="1078" y="1696"/>
                      <a:pt x="1287" y="1604"/>
                      <a:pt x="1440" y="1455"/>
                    </a:cubicBezTo>
                    <a:cubicBezTo>
                      <a:pt x="1315" y="1322"/>
                      <a:pt x="1235" y="1156"/>
                      <a:pt x="1209" y="97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466" name="Group 14"/>
            <p:cNvGrpSpPr/>
            <p:nvPr userDrawn="1"/>
          </p:nvGrpSpPr>
          <p:grpSpPr>
            <a:xfrm>
              <a:off x="7967980" y="3892551"/>
              <a:ext cx="3236384" cy="2434167"/>
              <a:chOff x="5953125" y="2843213"/>
              <a:chExt cx="2427288" cy="1825625"/>
            </a:xfrm>
          </p:grpSpPr>
          <p:sp>
            <p:nvSpPr>
              <p:cNvPr id="467" name="Freeform 22"/>
              <p:cNvSpPr/>
              <p:nvPr/>
            </p:nvSpPr>
            <p:spPr bwMode="auto">
              <a:xfrm>
                <a:off x="5953125" y="2989263"/>
                <a:ext cx="1146175" cy="593725"/>
              </a:xfrm>
              <a:custGeom>
                <a:avLst/>
                <a:gdLst>
                  <a:gd name="T0" fmla="*/ 55 w 904"/>
                  <a:gd name="T1" fmla="*/ 468 h 468"/>
                  <a:gd name="T2" fmla="*/ 30 w 904"/>
                  <a:gd name="T3" fmla="*/ 411 h 468"/>
                  <a:gd name="T4" fmla="*/ 396 w 904"/>
                  <a:gd name="T5" fmla="*/ 32 h 468"/>
                  <a:gd name="T6" fmla="*/ 507 w 904"/>
                  <a:gd name="T7" fmla="*/ 32 h 468"/>
                  <a:gd name="T8" fmla="*/ 873 w 904"/>
                  <a:gd name="T9" fmla="*/ 411 h 468"/>
                  <a:gd name="T10" fmla="*/ 849 w 904"/>
                  <a:gd name="T11" fmla="*/ 468 h 468"/>
                  <a:gd name="T12" fmla="*/ 55 w 904"/>
                  <a:gd name="T13" fmla="*/ 468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55" y="468"/>
                    </a:moveTo>
                    <a:cubicBezTo>
                      <a:pt x="11" y="468"/>
                      <a:pt x="0" y="442"/>
                      <a:pt x="30" y="411"/>
                    </a:cubicBezTo>
                    <a:cubicBezTo>
                      <a:pt x="396" y="32"/>
                      <a:pt x="396" y="32"/>
                      <a:pt x="396" y="32"/>
                    </a:cubicBezTo>
                    <a:cubicBezTo>
                      <a:pt x="427" y="0"/>
                      <a:pt x="477" y="0"/>
                      <a:pt x="507" y="32"/>
                    </a:cubicBezTo>
                    <a:cubicBezTo>
                      <a:pt x="873" y="411"/>
                      <a:pt x="873" y="411"/>
                      <a:pt x="873" y="411"/>
                    </a:cubicBezTo>
                    <a:cubicBezTo>
                      <a:pt x="904" y="442"/>
                      <a:pt x="893" y="468"/>
                      <a:pt x="849" y="468"/>
                    </a:cubicBezTo>
                    <a:lnTo>
                      <a:pt x="55" y="46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68" name="Freeform 23"/>
              <p:cNvSpPr/>
              <p:nvPr/>
            </p:nvSpPr>
            <p:spPr bwMode="auto">
              <a:xfrm>
                <a:off x="6230938" y="2843213"/>
                <a:ext cx="2149475" cy="1825625"/>
              </a:xfrm>
              <a:custGeom>
                <a:avLst/>
                <a:gdLst>
                  <a:gd name="T0" fmla="*/ 978 w 1696"/>
                  <a:gd name="T1" fmla="*/ 231 h 1440"/>
                  <a:gd name="T2" fmla="*/ 1232 w 1696"/>
                  <a:gd name="T3" fmla="*/ 592 h 1440"/>
                  <a:gd name="T4" fmla="*/ 848 w 1696"/>
                  <a:gd name="T5" fmla="*/ 976 h 1440"/>
                  <a:gd name="T6" fmla="*/ 464 w 1696"/>
                  <a:gd name="T7" fmla="*/ 592 h 1440"/>
                  <a:gd name="T8" fmla="*/ 487 w 1696"/>
                  <a:gd name="T9" fmla="*/ 462 h 1440"/>
                  <a:gd name="T10" fmla="*/ 10 w 1696"/>
                  <a:gd name="T11" fmla="*/ 462 h 1440"/>
                  <a:gd name="T12" fmla="*/ 0 w 1696"/>
                  <a:gd name="T13" fmla="*/ 592 h 1440"/>
                  <a:gd name="T14" fmla="*/ 848 w 1696"/>
                  <a:gd name="T15" fmla="*/ 1440 h 1440"/>
                  <a:gd name="T16" fmla="*/ 1696 w 1696"/>
                  <a:gd name="T17" fmla="*/ 592 h 1440"/>
                  <a:gd name="T18" fmla="*/ 1455 w 1696"/>
                  <a:gd name="T19" fmla="*/ 0 h 1440"/>
                  <a:gd name="T20" fmla="*/ 978 w 1696"/>
                  <a:gd name="T21" fmla="*/ 231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96" h="1440">
                    <a:moveTo>
                      <a:pt x="978" y="231"/>
                    </a:moveTo>
                    <a:cubicBezTo>
                      <a:pt x="1126" y="284"/>
                      <a:pt x="1232" y="426"/>
                      <a:pt x="1232" y="592"/>
                    </a:cubicBezTo>
                    <a:cubicBezTo>
                      <a:pt x="1232" y="804"/>
                      <a:pt x="1060" y="976"/>
                      <a:pt x="848" y="976"/>
                    </a:cubicBezTo>
                    <a:cubicBezTo>
                      <a:pt x="636" y="976"/>
                      <a:pt x="464" y="804"/>
                      <a:pt x="464" y="592"/>
                    </a:cubicBezTo>
                    <a:cubicBezTo>
                      <a:pt x="464" y="546"/>
                      <a:pt x="472" y="503"/>
                      <a:pt x="487" y="462"/>
                    </a:cubicBezTo>
                    <a:cubicBezTo>
                      <a:pt x="10" y="462"/>
                      <a:pt x="10" y="462"/>
                      <a:pt x="10" y="462"/>
                    </a:cubicBezTo>
                    <a:cubicBezTo>
                      <a:pt x="3" y="504"/>
                      <a:pt x="0" y="548"/>
                      <a:pt x="0" y="592"/>
                    </a:cubicBezTo>
                    <a:cubicBezTo>
                      <a:pt x="0" y="1060"/>
                      <a:pt x="380" y="1440"/>
                      <a:pt x="848" y="1440"/>
                    </a:cubicBezTo>
                    <a:cubicBezTo>
                      <a:pt x="1316" y="1440"/>
                      <a:pt x="1696" y="1060"/>
                      <a:pt x="1696" y="592"/>
                    </a:cubicBezTo>
                    <a:cubicBezTo>
                      <a:pt x="1696" y="362"/>
                      <a:pt x="1604" y="153"/>
                      <a:pt x="1455" y="0"/>
                    </a:cubicBezTo>
                    <a:cubicBezTo>
                      <a:pt x="1322" y="125"/>
                      <a:pt x="1156" y="205"/>
                      <a:pt x="978" y="23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469" name="Group 15"/>
            <p:cNvGrpSpPr/>
            <p:nvPr userDrawn="1"/>
          </p:nvGrpSpPr>
          <p:grpSpPr>
            <a:xfrm>
              <a:off x="8770198" y="1363135"/>
              <a:ext cx="2434167" cy="3276600"/>
              <a:chOff x="6554788" y="946151"/>
              <a:chExt cx="1825625" cy="2457450"/>
            </a:xfrm>
          </p:grpSpPr>
          <p:sp>
            <p:nvSpPr>
              <p:cNvPr id="470" name="Freeform 20"/>
              <p:cNvSpPr/>
              <p:nvPr/>
            </p:nvSpPr>
            <p:spPr bwMode="auto">
              <a:xfrm>
                <a:off x="6691313" y="2257426"/>
                <a:ext cx="593725" cy="1146175"/>
              </a:xfrm>
              <a:custGeom>
                <a:avLst/>
                <a:gdLst>
                  <a:gd name="T0" fmla="*/ 468 w 468"/>
                  <a:gd name="T1" fmla="*/ 849 h 904"/>
                  <a:gd name="T2" fmla="*/ 410 w 468"/>
                  <a:gd name="T3" fmla="*/ 874 h 904"/>
                  <a:gd name="T4" fmla="*/ 32 w 468"/>
                  <a:gd name="T5" fmla="*/ 508 h 904"/>
                  <a:gd name="T6" fmla="*/ 32 w 468"/>
                  <a:gd name="T7" fmla="*/ 397 h 904"/>
                  <a:gd name="T8" fmla="*/ 410 w 468"/>
                  <a:gd name="T9" fmla="*/ 30 h 904"/>
                  <a:gd name="T10" fmla="*/ 468 w 468"/>
                  <a:gd name="T11" fmla="*/ 55 h 904"/>
                  <a:gd name="T12" fmla="*/ 468 w 468"/>
                  <a:gd name="T13" fmla="*/ 849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468" y="849"/>
                    </a:moveTo>
                    <a:cubicBezTo>
                      <a:pt x="468" y="893"/>
                      <a:pt x="442" y="904"/>
                      <a:pt x="410" y="874"/>
                    </a:cubicBezTo>
                    <a:cubicBezTo>
                      <a:pt x="32" y="508"/>
                      <a:pt x="32" y="508"/>
                      <a:pt x="32" y="508"/>
                    </a:cubicBezTo>
                    <a:cubicBezTo>
                      <a:pt x="0" y="477"/>
                      <a:pt x="0" y="427"/>
                      <a:pt x="32" y="397"/>
                    </a:cubicBezTo>
                    <a:cubicBezTo>
                      <a:pt x="410" y="30"/>
                      <a:pt x="410" y="30"/>
                      <a:pt x="410" y="30"/>
                    </a:cubicBezTo>
                    <a:cubicBezTo>
                      <a:pt x="442" y="0"/>
                      <a:pt x="468" y="11"/>
                      <a:pt x="468" y="55"/>
                    </a:cubicBezTo>
                    <a:lnTo>
                      <a:pt x="468" y="8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71" name="Freeform 21"/>
              <p:cNvSpPr/>
              <p:nvPr/>
            </p:nvSpPr>
            <p:spPr bwMode="auto">
              <a:xfrm>
                <a:off x="6554788" y="946151"/>
                <a:ext cx="1825625" cy="2151063"/>
              </a:xfrm>
              <a:custGeom>
                <a:avLst/>
                <a:gdLst>
                  <a:gd name="T0" fmla="*/ 592 w 1440"/>
                  <a:gd name="T1" fmla="*/ 0 h 1696"/>
                  <a:gd name="T2" fmla="*/ 0 w 1440"/>
                  <a:gd name="T3" fmla="*/ 241 h 1696"/>
                  <a:gd name="T4" fmla="*/ 231 w 1440"/>
                  <a:gd name="T5" fmla="*/ 718 h 1696"/>
                  <a:gd name="T6" fmla="*/ 592 w 1440"/>
                  <a:gd name="T7" fmla="*/ 464 h 1696"/>
                  <a:gd name="T8" fmla="*/ 976 w 1440"/>
                  <a:gd name="T9" fmla="*/ 848 h 1696"/>
                  <a:gd name="T10" fmla="*/ 592 w 1440"/>
                  <a:gd name="T11" fmla="*/ 1232 h 1696"/>
                  <a:gd name="T12" fmla="*/ 452 w 1440"/>
                  <a:gd name="T13" fmla="*/ 1206 h 1696"/>
                  <a:gd name="T14" fmla="*/ 452 w 1440"/>
                  <a:gd name="T15" fmla="*/ 1300 h 1696"/>
                  <a:gd name="T16" fmla="*/ 389 w 1440"/>
                  <a:gd name="T17" fmla="*/ 1300 h 1696"/>
                  <a:gd name="T18" fmla="*/ 389 w 1440"/>
                  <a:gd name="T19" fmla="*/ 1671 h 1696"/>
                  <a:gd name="T20" fmla="*/ 592 w 1440"/>
                  <a:gd name="T21" fmla="*/ 1696 h 1696"/>
                  <a:gd name="T22" fmla="*/ 1440 w 1440"/>
                  <a:gd name="T23" fmla="*/ 848 h 1696"/>
                  <a:gd name="T24" fmla="*/ 592 w 1440"/>
                  <a:gd name="T25" fmla="*/ 0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1696">
                    <a:moveTo>
                      <a:pt x="592" y="0"/>
                    </a:moveTo>
                    <a:cubicBezTo>
                      <a:pt x="362" y="0"/>
                      <a:pt x="153" y="92"/>
                      <a:pt x="0" y="241"/>
                    </a:cubicBezTo>
                    <a:cubicBezTo>
                      <a:pt x="125" y="374"/>
                      <a:pt x="205" y="540"/>
                      <a:pt x="231" y="718"/>
                    </a:cubicBezTo>
                    <a:cubicBezTo>
                      <a:pt x="284" y="570"/>
                      <a:pt x="426" y="464"/>
                      <a:pt x="592" y="464"/>
                    </a:cubicBezTo>
                    <a:cubicBezTo>
                      <a:pt x="804" y="464"/>
                      <a:pt x="976" y="636"/>
                      <a:pt x="976" y="848"/>
                    </a:cubicBezTo>
                    <a:cubicBezTo>
                      <a:pt x="976" y="1060"/>
                      <a:pt x="804" y="1232"/>
                      <a:pt x="592" y="1232"/>
                    </a:cubicBezTo>
                    <a:cubicBezTo>
                      <a:pt x="543" y="1232"/>
                      <a:pt x="495" y="1223"/>
                      <a:pt x="452" y="1206"/>
                    </a:cubicBezTo>
                    <a:cubicBezTo>
                      <a:pt x="452" y="1300"/>
                      <a:pt x="452" y="1300"/>
                      <a:pt x="452" y="1300"/>
                    </a:cubicBezTo>
                    <a:cubicBezTo>
                      <a:pt x="389" y="1300"/>
                      <a:pt x="389" y="1300"/>
                      <a:pt x="389" y="1300"/>
                    </a:cubicBezTo>
                    <a:cubicBezTo>
                      <a:pt x="389" y="1671"/>
                      <a:pt x="389" y="1671"/>
                      <a:pt x="389" y="1671"/>
                    </a:cubicBezTo>
                    <a:cubicBezTo>
                      <a:pt x="454" y="1687"/>
                      <a:pt x="522" y="1696"/>
                      <a:pt x="592" y="1696"/>
                    </a:cubicBezTo>
                    <a:cubicBezTo>
                      <a:pt x="1060" y="1696"/>
                      <a:pt x="1440" y="1316"/>
                      <a:pt x="1440" y="848"/>
                    </a:cubicBezTo>
                    <a:cubicBezTo>
                      <a:pt x="1440" y="380"/>
                      <a:pt x="1060" y="0"/>
                      <a:pt x="5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39699" tIns="19849" rIns="39699" bIns="19849" numCol="1" anchor="t" anchorCtr="0" compatLnSpc="1"/>
              <a:lstStyle/>
              <a:p>
                <a:pPr algn="just">
                  <a:lnSpc>
                    <a:spcPct val="120000"/>
                  </a:lnSpc>
                </a:pPr>
                <a:endParaRPr lang="en-US" sz="1235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72" name="TextBox 16"/>
            <p:cNvSpPr txBox="1"/>
            <p:nvPr userDrawn="1"/>
          </p:nvSpPr>
          <p:spPr>
            <a:xfrm rot="18920653">
              <a:off x="6614389" y="1959675"/>
              <a:ext cx="1084827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  <p:sp>
          <p:nvSpPr>
            <p:cNvPr id="473" name="TextBox 17"/>
            <p:cNvSpPr txBox="1"/>
            <p:nvPr userDrawn="1"/>
          </p:nvSpPr>
          <p:spPr>
            <a:xfrm rot="2904439">
              <a:off x="9713530" y="2071950"/>
              <a:ext cx="1348425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  <p:sp>
          <p:nvSpPr>
            <p:cNvPr id="474" name="TextBox 18"/>
            <p:cNvSpPr txBox="1"/>
            <p:nvPr userDrawn="1"/>
          </p:nvSpPr>
          <p:spPr>
            <a:xfrm rot="3328205">
              <a:off x="6381839" y="5171931"/>
              <a:ext cx="1276620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  <p:sp>
          <p:nvSpPr>
            <p:cNvPr id="475" name="TextBox 19"/>
            <p:cNvSpPr txBox="1"/>
            <p:nvPr userDrawn="1"/>
          </p:nvSpPr>
          <p:spPr>
            <a:xfrm rot="18872992">
              <a:off x="9524091" y="5259067"/>
              <a:ext cx="1436559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</a:p>
          </p:txBody>
        </p:sp>
      </p:grpSp>
      <p:grpSp>
        <p:nvGrpSpPr>
          <p:cNvPr id="476" name="Group 30"/>
          <p:cNvGrpSpPr/>
          <p:nvPr/>
        </p:nvGrpSpPr>
        <p:grpSpPr>
          <a:xfrm>
            <a:off x="4972470" y="1732548"/>
            <a:ext cx="2566514" cy="417018"/>
            <a:chOff x="8633669" y="2306010"/>
            <a:chExt cx="2990246" cy="640330"/>
          </a:xfrm>
        </p:grpSpPr>
        <p:sp>
          <p:nvSpPr>
            <p:cNvPr id="477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478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79" name="Group 30"/>
          <p:cNvGrpSpPr/>
          <p:nvPr/>
        </p:nvGrpSpPr>
        <p:grpSpPr>
          <a:xfrm>
            <a:off x="4972470" y="2318152"/>
            <a:ext cx="2566514" cy="417018"/>
            <a:chOff x="8633669" y="2306010"/>
            <a:chExt cx="2990246" cy="640330"/>
          </a:xfrm>
        </p:grpSpPr>
        <p:sp>
          <p:nvSpPr>
            <p:cNvPr id="480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481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82" name="Group 30"/>
          <p:cNvGrpSpPr/>
          <p:nvPr/>
        </p:nvGrpSpPr>
        <p:grpSpPr>
          <a:xfrm>
            <a:off x="4972470" y="2903757"/>
            <a:ext cx="2566514" cy="417018"/>
            <a:chOff x="8633669" y="2306010"/>
            <a:chExt cx="2990246" cy="640330"/>
          </a:xfrm>
        </p:grpSpPr>
        <p:sp>
          <p:nvSpPr>
            <p:cNvPr id="483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484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85" name="Group 30"/>
          <p:cNvGrpSpPr/>
          <p:nvPr/>
        </p:nvGrpSpPr>
        <p:grpSpPr>
          <a:xfrm>
            <a:off x="4972470" y="3489361"/>
            <a:ext cx="2566514" cy="417018"/>
            <a:chOff x="8633669" y="2306010"/>
            <a:chExt cx="2990246" cy="640330"/>
          </a:xfrm>
        </p:grpSpPr>
        <p:sp>
          <p:nvSpPr>
            <p:cNvPr id="486" name="Rectangle 28"/>
            <p:cNvSpPr/>
            <p:nvPr/>
          </p:nvSpPr>
          <p:spPr>
            <a:xfrm>
              <a:off x="8633669" y="2623602"/>
              <a:ext cx="2990246" cy="32273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57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487" name="TextBox 29"/>
            <p:cNvSpPr txBox="1"/>
            <p:nvPr/>
          </p:nvSpPr>
          <p:spPr>
            <a:xfrm>
              <a:off x="8633669" y="2306010"/>
              <a:ext cx="1279218" cy="2827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995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zh-CN" altLang="en-US" sz="995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2" name="任意多边形 1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7" name="文本框 36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未来工作计划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40" name="直接连接符 39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六边形 43"/>
          <p:cNvSpPr/>
          <p:nvPr/>
        </p:nvSpPr>
        <p:spPr>
          <a:xfrm rot="5400000">
            <a:off x="92621" y="1971863"/>
            <a:ext cx="2823615" cy="1904797"/>
          </a:xfrm>
          <a:prstGeom prst="hexagon">
            <a:avLst>
              <a:gd name="adj" fmla="val 10635"/>
              <a:gd name="vf" fmla="val 115470"/>
            </a:avLst>
          </a:prstGeom>
          <a:noFill/>
          <a:ln w="6350">
            <a:solidFill>
              <a:srgbClr val="B7B7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564252" y="1837440"/>
            <a:ext cx="1880349" cy="2413000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</a:t>
            </a:r>
          </a:p>
        </p:txBody>
      </p:sp>
      <p:sp>
        <p:nvSpPr>
          <p:cNvPr id="46" name="六边形 45"/>
          <p:cNvSpPr/>
          <p:nvPr/>
        </p:nvSpPr>
        <p:spPr>
          <a:xfrm rot="5400000">
            <a:off x="2161431" y="1971863"/>
            <a:ext cx="2823615" cy="1904797"/>
          </a:xfrm>
          <a:prstGeom prst="hexagon">
            <a:avLst>
              <a:gd name="adj" fmla="val 10635"/>
              <a:gd name="vf" fmla="val 115470"/>
            </a:avLst>
          </a:prstGeom>
          <a:noFill/>
          <a:ln w="6350">
            <a:solidFill>
              <a:srgbClr val="B7B7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2633063" y="1837440"/>
            <a:ext cx="1880349" cy="2413000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</a:t>
            </a:r>
          </a:p>
        </p:txBody>
      </p:sp>
      <p:sp>
        <p:nvSpPr>
          <p:cNvPr id="48" name="六边形 47"/>
          <p:cNvSpPr/>
          <p:nvPr/>
        </p:nvSpPr>
        <p:spPr>
          <a:xfrm rot="5400000">
            <a:off x="4230242" y="1971863"/>
            <a:ext cx="2823615" cy="1904797"/>
          </a:xfrm>
          <a:prstGeom prst="hexagon">
            <a:avLst>
              <a:gd name="adj" fmla="val 10635"/>
              <a:gd name="vf" fmla="val 115470"/>
            </a:avLst>
          </a:prstGeom>
          <a:noFill/>
          <a:ln w="6350">
            <a:solidFill>
              <a:srgbClr val="B7B7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4701874" y="1837440"/>
            <a:ext cx="1880349" cy="2413000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</a:t>
            </a:r>
          </a:p>
        </p:txBody>
      </p:sp>
      <p:sp>
        <p:nvSpPr>
          <p:cNvPr id="50" name="六边形 49"/>
          <p:cNvSpPr/>
          <p:nvPr/>
        </p:nvSpPr>
        <p:spPr>
          <a:xfrm rot="5400000">
            <a:off x="6299054" y="1971863"/>
            <a:ext cx="2823615" cy="1904797"/>
          </a:xfrm>
          <a:prstGeom prst="hexagon">
            <a:avLst>
              <a:gd name="adj" fmla="val 10635"/>
              <a:gd name="vf" fmla="val 115470"/>
            </a:avLst>
          </a:prstGeom>
          <a:noFill/>
          <a:ln w="6350">
            <a:solidFill>
              <a:srgbClr val="B7B7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770685" y="1837440"/>
            <a:ext cx="1880349" cy="2413000"/>
          </a:xfrm>
          <a:prstGeom prst="rect">
            <a:avLst/>
          </a:prstGeom>
        </p:spPr>
        <p:txBody>
          <a:bodyPr wrap="square" lIns="91431" tIns="45715" rIns="91431" bIns="45715">
            <a:spAutoFit/>
          </a:bodyPr>
          <a:lstStyle/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在此输入您的标题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在此输入您的文字，在此输入您的文字，在此输入您的文字，在此输入您的文字，在此输入您的文字，在此输入您的文字，在此输入您的文字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</a:t>
            </a:r>
          </a:p>
          <a:p>
            <a:pPr algn="ctr">
              <a:lnSpc>
                <a:spcPct val="130000"/>
              </a:lnSpc>
              <a:spcAft>
                <a:spcPts val="800"/>
              </a:spcAft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在此输入您的文字，在此输入您的文字，在此输入您的文字，在此输入您的文字，在此输入您的文字，在此输入您的文字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1262267" y="1356853"/>
            <a:ext cx="484321" cy="417573"/>
            <a:chOff x="1261835" y="1356402"/>
            <a:chExt cx="484384" cy="417573"/>
          </a:xfrm>
        </p:grpSpPr>
        <p:sp>
          <p:nvSpPr>
            <p:cNvPr id="53" name="六边形 52"/>
            <p:cNvSpPr/>
            <p:nvPr/>
          </p:nvSpPr>
          <p:spPr>
            <a:xfrm>
              <a:off x="1261835" y="1356402"/>
              <a:ext cx="484384" cy="417573"/>
            </a:xfrm>
            <a:prstGeom prst="hexagon">
              <a:avLst/>
            </a:prstGeom>
            <a:solidFill>
              <a:schemeClr val="tx2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1380286" y="1441448"/>
              <a:ext cx="247483" cy="247481"/>
              <a:chOff x="98425" y="2917825"/>
              <a:chExt cx="1968500" cy="1968500"/>
            </a:xfrm>
            <a:solidFill>
              <a:schemeClr val="bg1"/>
            </a:solidFill>
            <a:effectLst/>
          </p:grpSpPr>
          <p:sp>
            <p:nvSpPr>
              <p:cNvPr id="55" name="Freeform 8"/>
              <p:cNvSpPr>
                <a:spLocks noEditPoints="1"/>
              </p:cNvSpPr>
              <p:nvPr/>
            </p:nvSpPr>
            <p:spPr bwMode="auto">
              <a:xfrm>
                <a:off x="796925" y="3616325"/>
                <a:ext cx="571500" cy="571500"/>
              </a:xfrm>
              <a:custGeom>
                <a:avLst/>
                <a:gdLst>
                  <a:gd name="T0" fmla="*/ 162 w 360"/>
                  <a:gd name="T1" fmla="*/ 0 h 360"/>
                  <a:gd name="T2" fmla="*/ 110 w 360"/>
                  <a:gd name="T3" fmla="*/ 14 h 360"/>
                  <a:gd name="T4" fmla="*/ 66 w 360"/>
                  <a:gd name="T5" fmla="*/ 40 h 360"/>
                  <a:gd name="T6" fmla="*/ 32 w 360"/>
                  <a:gd name="T7" fmla="*/ 80 h 360"/>
                  <a:gd name="T8" fmla="*/ 8 w 360"/>
                  <a:gd name="T9" fmla="*/ 126 h 360"/>
                  <a:gd name="T10" fmla="*/ 0 w 360"/>
                  <a:gd name="T11" fmla="*/ 180 h 360"/>
                  <a:gd name="T12" fmla="*/ 4 w 360"/>
                  <a:gd name="T13" fmla="*/ 216 h 360"/>
                  <a:gd name="T14" fmla="*/ 22 w 360"/>
                  <a:gd name="T15" fmla="*/ 266 h 360"/>
                  <a:gd name="T16" fmla="*/ 54 w 360"/>
                  <a:gd name="T17" fmla="*/ 306 h 360"/>
                  <a:gd name="T18" fmla="*/ 94 w 360"/>
                  <a:gd name="T19" fmla="*/ 338 h 360"/>
                  <a:gd name="T20" fmla="*/ 144 w 360"/>
                  <a:gd name="T21" fmla="*/ 356 h 360"/>
                  <a:gd name="T22" fmla="*/ 180 w 360"/>
                  <a:gd name="T23" fmla="*/ 360 h 360"/>
                  <a:gd name="T24" fmla="*/ 234 w 360"/>
                  <a:gd name="T25" fmla="*/ 352 h 360"/>
                  <a:gd name="T26" fmla="*/ 280 w 360"/>
                  <a:gd name="T27" fmla="*/ 328 h 360"/>
                  <a:gd name="T28" fmla="*/ 318 w 360"/>
                  <a:gd name="T29" fmla="*/ 294 h 360"/>
                  <a:gd name="T30" fmla="*/ 346 w 360"/>
                  <a:gd name="T31" fmla="*/ 250 h 360"/>
                  <a:gd name="T32" fmla="*/ 360 w 360"/>
                  <a:gd name="T33" fmla="*/ 198 h 360"/>
                  <a:gd name="T34" fmla="*/ 360 w 360"/>
                  <a:gd name="T35" fmla="*/ 162 h 360"/>
                  <a:gd name="T36" fmla="*/ 346 w 360"/>
                  <a:gd name="T37" fmla="*/ 110 h 360"/>
                  <a:gd name="T38" fmla="*/ 318 w 360"/>
                  <a:gd name="T39" fmla="*/ 66 h 360"/>
                  <a:gd name="T40" fmla="*/ 280 w 360"/>
                  <a:gd name="T41" fmla="*/ 30 h 360"/>
                  <a:gd name="T42" fmla="*/ 234 w 360"/>
                  <a:gd name="T43" fmla="*/ 8 h 360"/>
                  <a:gd name="T44" fmla="*/ 180 w 360"/>
                  <a:gd name="T45" fmla="*/ 0 h 360"/>
                  <a:gd name="T46" fmla="*/ 180 w 360"/>
                  <a:gd name="T47" fmla="*/ 308 h 360"/>
                  <a:gd name="T48" fmla="*/ 142 w 360"/>
                  <a:gd name="T49" fmla="*/ 302 h 360"/>
                  <a:gd name="T50" fmla="*/ 108 w 360"/>
                  <a:gd name="T51" fmla="*/ 286 h 360"/>
                  <a:gd name="T52" fmla="*/ 68 w 360"/>
                  <a:gd name="T53" fmla="*/ 240 h 360"/>
                  <a:gd name="T54" fmla="*/ 56 w 360"/>
                  <a:gd name="T55" fmla="*/ 206 h 360"/>
                  <a:gd name="T56" fmla="*/ 52 w 360"/>
                  <a:gd name="T57" fmla="*/ 180 h 360"/>
                  <a:gd name="T58" fmla="*/ 58 w 360"/>
                  <a:gd name="T59" fmla="*/ 142 h 360"/>
                  <a:gd name="T60" fmla="*/ 74 w 360"/>
                  <a:gd name="T61" fmla="*/ 108 h 360"/>
                  <a:gd name="T62" fmla="*/ 120 w 360"/>
                  <a:gd name="T63" fmla="*/ 68 h 360"/>
                  <a:gd name="T64" fmla="*/ 154 w 360"/>
                  <a:gd name="T65" fmla="*/ 54 h 360"/>
                  <a:gd name="T66" fmla="*/ 180 w 360"/>
                  <a:gd name="T67" fmla="*/ 52 h 360"/>
                  <a:gd name="T68" fmla="*/ 218 w 360"/>
                  <a:gd name="T69" fmla="*/ 58 h 360"/>
                  <a:gd name="T70" fmla="*/ 252 w 360"/>
                  <a:gd name="T71" fmla="*/ 74 h 360"/>
                  <a:gd name="T72" fmla="*/ 292 w 360"/>
                  <a:gd name="T73" fmla="*/ 118 h 360"/>
                  <a:gd name="T74" fmla="*/ 306 w 360"/>
                  <a:gd name="T75" fmla="*/ 154 h 360"/>
                  <a:gd name="T76" fmla="*/ 308 w 360"/>
                  <a:gd name="T77" fmla="*/ 180 h 360"/>
                  <a:gd name="T78" fmla="*/ 302 w 360"/>
                  <a:gd name="T79" fmla="*/ 218 h 360"/>
                  <a:gd name="T80" fmla="*/ 286 w 360"/>
                  <a:gd name="T81" fmla="*/ 252 h 360"/>
                  <a:gd name="T82" fmla="*/ 240 w 360"/>
                  <a:gd name="T83" fmla="*/ 292 h 360"/>
                  <a:gd name="T84" fmla="*/ 206 w 360"/>
                  <a:gd name="T85" fmla="*/ 304 h 360"/>
                  <a:gd name="T86" fmla="*/ 180 w 360"/>
                  <a:gd name="T87" fmla="*/ 308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60" h="360">
                    <a:moveTo>
                      <a:pt x="180" y="0"/>
                    </a:moveTo>
                    <a:lnTo>
                      <a:pt x="180" y="0"/>
                    </a:lnTo>
                    <a:lnTo>
                      <a:pt x="162" y="0"/>
                    </a:lnTo>
                    <a:lnTo>
                      <a:pt x="144" y="4"/>
                    </a:lnTo>
                    <a:lnTo>
                      <a:pt x="126" y="8"/>
                    </a:lnTo>
                    <a:lnTo>
                      <a:pt x="110" y="14"/>
                    </a:lnTo>
                    <a:lnTo>
                      <a:pt x="94" y="22"/>
                    </a:lnTo>
                    <a:lnTo>
                      <a:pt x="80" y="30"/>
                    </a:lnTo>
                    <a:lnTo>
                      <a:pt x="66" y="40"/>
                    </a:lnTo>
                    <a:lnTo>
                      <a:pt x="54" y="52"/>
                    </a:lnTo>
                    <a:lnTo>
                      <a:pt x="42" y="66"/>
                    </a:lnTo>
                    <a:lnTo>
                      <a:pt x="32" y="80"/>
                    </a:lnTo>
                    <a:lnTo>
                      <a:pt x="22" y="94"/>
                    </a:lnTo>
                    <a:lnTo>
                      <a:pt x="14" y="110"/>
                    </a:lnTo>
                    <a:lnTo>
                      <a:pt x="8" y="126"/>
                    </a:lnTo>
                    <a:lnTo>
                      <a:pt x="4" y="144"/>
                    </a:lnTo>
                    <a:lnTo>
                      <a:pt x="2" y="162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2" y="198"/>
                    </a:lnTo>
                    <a:lnTo>
                      <a:pt x="4" y="216"/>
                    </a:lnTo>
                    <a:lnTo>
                      <a:pt x="8" y="234"/>
                    </a:lnTo>
                    <a:lnTo>
                      <a:pt x="14" y="250"/>
                    </a:lnTo>
                    <a:lnTo>
                      <a:pt x="22" y="266"/>
                    </a:lnTo>
                    <a:lnTo>
                      <a:pt x="32" y="280"/>
                    </a:lnTo>
                    <a:lnTo>
                      <a:pt x="42" y="294"/>
                    </a:lnTo>
                    <a:lnTo>
                      <a:pt x="54" y="306"/>
                    </a:lnTo>
                    <a:lnTo>
                      <a:pt x="66" y="318"/>
                    </a:lnTo>
                    <a:lnTo>
                      <a:pt x="80" y="328"/>
                    </a:lnTo>
                    <a:lnTo>
                      <a:pt x="94" y="338"/>
                    </a:lnTo>
                    <a:lnTo>
                      <a:pt x="110" y="346"/>
                    </a:lnTo>
                    <a:lnTo>
                      <a:pt x="126" y="352"/>
                    </a:lnTo>
                    <a:lnTo>
                      <a:pt x="144" y="356"/>
                    </a:lnTo>
                    <a:lnTo>
                      <a:pt x="162" y="358"/>
                    </a:lnTo>
                    <a:lnTo>
                      <a:pt x="180" y="360"/>
                    </a:lnTo>
                    <a:lnTo>
                      <a:pt x="180" y="360"/>
                    </a:lnTo>
                    <a:lnTo>
                      <a:pt x="198" y="358"/>
                    </a:lnTo>
                    <a:lnTo>
                      <a:pt x="216" y="356"/>
                    </a:lnTo>
                    <a:lnTo>
                      <a:pt x="234" y="352"/>
                    </a:lnTo>
                    <a:lnTo>
                      <a:pt x="250" y="346"/>
                    </a:lnTo>
                    <a:lnTo>
                      <a:pt x="266" y="338"/>
                    </a:lnTo>
                    <a:lnTo>
                      <a:pt x="280" y="328"/>
                    </a:lnTo>
                    <a:lnTo>
                      <a:pt x="294" y="318"/>
                    </a:lnTo>
                    <a:lnTo>
                      <a:pt x="308" y="306"/>
                    </a:lnTo>
                    <a:lnTo>
                      <a:pt x="318" y="294"/>
                    </a:lnTo>
                    <a:lnTo>
                      <a:pt x="330" y="280"/>
                    </a:lnTo>
                    <a:lnTo>
                      <a:pt x="338" y="266"/>
                    </a:lnTo>
                    <a:lnTo>
                      <a:pt x="346" y="250"/>
                    </a:lnTo>
                    <a:lnTo>
                      <a:pt x="352" y="234"/>
                    </a:lnTo>
                    <a:lnTo>
                      <a:pt x="356" y="216"/>
                    </a:lnTo>
                    <a:lnTo>
                      <a:pt x="360" y="198"/>
                    </a:lnTo>
                    <a:lnTo>
                      <a:pt x="360" y="180"/>
                    </a:lnTo>
                    <a:lnTo>
                      <a:pt x="360" y="180"/>
                    </a:lnTo>
                    <a:lnTo>
                      <a:pt x="360" y="162"/>
                    </a:lnTo>
                    <a:lnTo>
                      <a:pt x="356" y="144"/>
                    </a:lnTo>
                    <a:lnTo>
                      <a:pt x="352" y="126"/>
                    </a:lnTo>
                    <a:lnTo>
                      <a:pt x="346" y="110"/>
                    </a:lnTo>
                    <a:lnTo>
                      <a:pt x="338" y="94"/>
                    </a:lnTo>
                    <a:lnTo>
                      <a:pt x="330" y="80"/>
                    </a:lnTo>
                    <a:lnTo>
                      <a:pt x="318" y="66"/>
                    </a:lnTo>
                    <a:lnTo>
                      <a:pt x="308" y="52"/>
                    </a:lnTo>
                    <a:lnTo>
                      <a:pt x="294" y="40"/>
                    </a:lnTo>
                    <a:lnTo>
                      <a:pt x="280" y="30"/>
                    </a:lnTo>
                    <a:lnTo>
                      <a:pt x="266" y="22"/>
                    </a:lnTo>
                    <a:lnTo>
                      <a:pt x="250" y="14"/>
                    </a:lnTo>
                    <a:lnTo>
                      <a:pt x="234" y="8"/>
                    </a:lnTo>
                    <a:lnTo>
                      <a:pt x="216" y="4"/>
                    </a:lnTo>
                    <a:lnTo>
                      <a:pt x="198" y="0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180" y="308"/>
                    </a:moveTo>
                    <a:lnTo>
                      <a:pt x="180" y="308"/>
                    </a:lnTo>
                    <a:lnTo>
                      <a:pt x="168" y="306"/>
                    </a:lnTo>
                    <a:lnTo>
                      <a:pt x="154" y="304"/>
                    </a:lnTo>
                    <a:lnTo>
                      <a:pt x="142" y="302"/>
                    </a:lnTo>
                    <a:lnTo>
                      <a:pt x="130" y="298"/>
                    </a:lnTo>
                    <a:lnTo>
                      <a:pt x="120" y="292"/>
                    </a:lnTo>
                    <a:lnTo>
                      <a:pt x="108" y="286"/>
                    </a:lnTo>
                    <a:lnTo>
                      <a:pt x="90" y="270"/>
                    </a:lnTo>
                    <a:lnTo>
                      <a:pt x="74" y="252"/>
                    </a:lnTo>
                    <a:lnTo>
                      <a:pt x="68" y="240"/>
                    </a:lnTo>
                    <a:lnTo>
                      <a:pt x="62" y="230"/>
                    </a:lnTo>
                    <a:lnTo>
                      <a:pt x="58" y="218"/>
                    </a:lnTo>
                    <a:lnTo>
                      <a:pt x="56" y="206"/>
                    </a:lnTo>
                    <a:lnTo>
                      <a:pt x="54" y="192"/>
                    </a:lnTo>
                    <a:lnTo>
                      <a:pt x="52" y="180"/>
                    </a:lnTo>
                    <a:lnTo>
                      <a:pt x="52" y="180"/>
                    </a:lnTo>
                    <a:lnTo>
                      <a:pt x="54" y="166"/>
                    </a:lnTo>
                    <a:lnTo>
                      <a:pt x="56" y="154"/>
                    </a:lnTo>
                    <a:lnTo>
                      <a:pt x="58" y="142"/>
                    </a:lnTo>
                    <a:lnTo>
                      <a:pt x="62" y="130"/>
                    </a:lnTo>
                    <a:lnTo>
                      <a:pt x="68" y="118"/>
                    </a:lnTo>
                    <a:lnTo>
                      <a:pt x="74" y="108"/>
                    </a:lnTo>
                    <a:lnTo>
                      <a:pt x="90" y="90"/>
                    </a:lnTo>
                    <a:lnTo>
                      <a:pt x="108" y="74"/>
                    </a:lnTo>
                    <a:lnTo>
                      <a:pt x="120" y="68"/>
                    </a:lnTo>
                    <a:lnTo>
                      <a:pt x="130" y="62"/>
                    </a:lnTo>
                    <a:lnTo>
                      <a:pt x="142" y="58"/>
                    </a:lnTo>
                    <a:lnTo>
                      <a:pt x="154" y="54"/>
                    </a:lnTo>
                    <a:lnTo>
                      <a:pt x="168" y="52"/>
                    </a:lnTo>
                    <a:lnTo>
                      <a:pt x="180" y="52"/>
                    </a:lnTo>
                    <a:lnTo>
                      <a:pt x="180" y="52"/>
                    </a:lnTo>
                    <a:lnTo>
                      <a:pt x="194" y="52"/>
                    </a:lnTo>
                    <a:lnTo>
                      <a:pt x="206" y="54"/>
                    </a:lnTo>
                    <a:lnTo>
                      <a:pt x="218" y="58"/>
                    </a:lnTo>
                    <a:lnTo>
                      <a:pt x="230" y="62"/>
                    </a:lnTo>
                    <a:lnTo>
                      <a:pt x="240" y="68"/>
                    </a:lnTo>
                    <a:lnTo>
                      <a:pt x="252" y="74"/>
                    </a:lnTo>
                    <a:lnTo>
                      <a:pt x="270" y="90"/>
                    </a:lnTo>
                    <a:lnTo>
                      <a:pt x="286" y="108"/>
                    </a:lnTo>
                    <a:lnTo>
                      <a:pt x="292" y="118"/>
                    </a:lnTo>
                    <a:lnTo>
                      <a:pt x="298" y="130"/>
                    </a:lnTo>
                    <a:lnTo>
                      <a:pt x="302" y="142"/>
                    </a:lnTo>
                    <a:lnTo>
                      <a:pt x="306" y="154"/>
                    </a:lnTo>
                    <a:lnTo>
                      <a:pt x="308" y="166"/>
                    </a:lnTo>
                    <a:lnTo>
                      <a:pt x="308" y="180"/>
                    </a:lnTo>
                    <a:lnTo>
                      <a:pt x="308" y="180"/>
                    </a:lnTo>
                    <a:lnTo>
                      <a:pt x="308" y="192"/>
                    </a:lnTo>
                    <a:lnTo>
                      <a:pt x="306" y="206"/>
                    </a:lnTo>
                    <a:lnTo>
                      <a:pt x="302" y="218"/>
                    </a:lnTo>
                    <a:lnTo>
                      <a:pt x="298" y="230"/>
                    </a:lnTo>
                    <a:lnTo>
                      <a:pt x="292" y="240"/>
                    </a:lnTo>
                    <a:lnTo>
                      <a:pt x="286" y="252"/>
                    </a:lnTo>
                    <a:lnTo>
                      <a:pt x="270" y="270"/>
                    </a:lnTo>
                    <a:lnTo>
                      <a:pt x="252" y="286"/>
                    </a:lnTo>
                    <a:lnTo>
                      <a:pt x="240" y="292"/>
                    </a:lnTo>
                    <a:lnTo>
                      <a:pt x="230" y="298"/>
                    </a:lnTo>
                    <a:lnTo>
                      <a:pt x="218" y="302"/>
                    </a:lnTo>
                    <a:lnTo>
                      <a:pt x="206" y="304"/>
                    </a:lnTo>
                    <a:lnTo>
                      <a:pt x="194" y="306"/>
                    </a:lnTo>
                    <a:lnTo>
                      <a:pt x="180" y="308"/>
                    </a:lnTo>
                    <a:lnTo>
                      <a:pt x="180" y="3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Freeform 9"/>
              <p:cNvSpPr>
                <a:spLocks noEditPoints="1"/>
              </p:cNvSpPr>
              <p:nvPr/>
            </p:nvSpPr>
            <p:spPr bwMode="auto">
              <a:xfrm>
                <a:off x="98425" y="2917825"/>
                <a:ext cx="1968500" cy="1968500"/>
              </a:xfrm>
              <a:custGeom>
                <a:avLst/>
                <a:gdLst>
                  <a:gd name="T0" fmla="*/ 1102 w 1240"/>
                  <a:gd name="T1" fmla="*/ 326 h 1240"/>
                  <a:gd name="T2" fmla="*/ 1060 w 1240"/>
                  <a:gd name="T3" fmla="*/ 180 h 1240"/>
                  <a:gd name="T4" fmla="*/ 962 w 1240"/>
                  <a:gd name="T5" fmla="*/ 134 h 1240"/>
                  <a:gd name="T6" fmla="*/ 866 w 1240"/>
                  <a:gd name="T7" fmla="*/ 156 h 1240"/>
                  <a:gd name="T8" fmla="*/ 718 w 1240"/>
                  <a:gd name="T9" fmla="*/ 32 h 1240"/>
                  <a:gd name="T10" fmla="*/ 568 w 1240"/>
                  <a:gd name="T11" fmla="*/ 8 h 1240"/>
                  <a:gd name="T12" fmla="*/ 464 w 1240"/>
                  <a:gd name="T13" fmla="*/ 118 h 1240"/>
                  <a:gd name="T14" fmla="*/ 296 w 1240"/>
                  <a:gd name="T15" fmla="*/ 134 h 1240"/>
                  <a:gd name="T16" fmla="*/ 206 w 1240"/>
                  <a:gd name="T17" fmla="*/ 160 h 1240"/>
                  <a:gd name="T18" fmla="*/ 136 w 1240"/>
                  <a:gd name="T19" fmla="*/ 274 h 1240"/>
                  <a:gd name="T20" fmla="*/ 118 w 1240"/>
                  <a:gd name="T21" fmla="*/ 464 h 1240"/>
                  <a:gd name="T22" fmla="*/ 8 w 1240"/>
                  <a:gd name="T23" fmla="*/ 566 h 1240"/>
                  <a:gd name="T24" fmla="*/ 34 w 1240"/>
                  <a:gd name="T25" fmla="*/ 718 h 1240"/>
                  <a:gd name="T26" fmla="*/ 156 w 1240"/>
                  <a:gd name="T27" fmla="*/ 864 h 1240"/>
                  <a:gd name="T28" fmla="*/ 150 w 1240"/>
                  <a:gd name="T29" fmla="*/ 1014 h 1240"/>
                  <a:gd name="T30" fmla="*/ 234 w 1240"/>
                  <a:gd name="T31" fmla="*/ 1094 h 1240"/>
                  <a:gd name="T32" fmla="*/ 336 w 1240"/>
                  <a:gd name="T33" fmla="*/ 1100 h 1240"/>
                  <a:gd name="T34" fmla="*/ 474 w 1240"/>
                  <a:gd name="T35" fmla="*/ 1146 h 1240"/>
                  <a:gd name="T36" fmla="*/ 620 w 1240"/>
                  <a:gd name="T37" fmla="*/ 1240 h 1240"/>
                  <a:gd name="T38" fmla="*/ 754 w 1240"/>
                  <a:gd name="T39" fmla="*/ 1168 h 1240"/>
                  <a:gd name="T40" fmla="*/ 884 w 1240"/>
                  <a:gd name="T41" fmla="*/ 1094 h 1240"/>
                  <a:gd name="T42" fmla="*/ 962 w 1240"/>
                  <a:gd name="T43" fmla="*/ 1104 h 1240"/>
                  <a:gd name="T44" fmla="*/ 1060 w 1240"/>
                  <a:gd name="T45" fmla="*/ 1058 h 1240"/>
                  <a:gd name="T46" fmla="*/ 1102 w 1240"/>
                  <a:gd name="T47" fmla="*/ 914 h 1240"/>
                  <a:gd name="T48" fmla="*/ 1146 w 1240"/>
                  <a:gd name="T49" fmla="*/ 766 h 1240"/>
                  <a:gd name="T50" fmla="*/ 1240 w 1240"/>
                  <a:gd name="T51" fmla="*/ 620 h 1240"/>
                  <a:gd name="T52" fmla="*/ 1170 w 1240"/>
                  <a:gd name="T53" fmla="*/ 486 h 1240"/>
                  <a:gd name="T54" fmla="*/ 1030 w 1240"/>
                  <a:gd name="T55" fmla="*/ 716 h 1240"/>
                  <a:gd name="T56" fmla="*/ 986 w 1240"/>
                  <a:gd name="T57" fmla="*/ 906 h 1240"/>
                  <a:gd name="T58" fmla="*/ 992 w 1240"/>
                  <a:gd name="T59" fmla="*/ 976 h 1240"/>
                  <a:gd name="T60" fmla="*/ 946 w 1240"/>
                  <a:gd name="T61" fmla="*/ 1002 h 1240"/>
                  <a:gd name="T62" fmla="*/ 842 w 1240"/>
                  <a:gd name="T63" fmla="*/ 978 h 1240"/>
                  <a:gd name="T64" fmla="*/ 676 w 1240"/>
                  <a:gd name="T65" fmla="*/ 1080 h 1240"/>
                  <a:gd name="T66" fmla="*/ 642 w 1240"/>
                  <a:gd name="T67" fmla="*/ 1132 h 1240"/>
                  <a:gd name="T68" fmla="*/ 580 w 1240"/>
                  <a:gd name="T69" fmla="*/ 1120 h 1240"/>
                  <a:gd name="T70" fmla="*/ 524 w 1240"/>
                  <a:gd name="T71" fmla="*/ 1030 h 1240"/>
                  <a:gd name="T72" fmla="*/ 334 w 1240"/>
                  <a:gd name="T73" fmla="*/ 984 h 1240"/>
                  <a:gd name="T74" fmla="*/ 264 w 1240"/>
                  <a:gd name="T75" fmla="*/ 992 h 1240"/>
                  <a:gd name="T76" fmla="*/ 240 w 1240"/>
                  <a:gd name="T77" fmla="*/ 934 h 1240"/>
                  <a:gd name="T78" fmla="*/ 246 w 1240"/>
                  <a:gd name="T79" fmla="*/ 812 h 1240"/>
                  <a:gd name="T80" fmla="*/ 148 w 1240"/>
                  <a:gd name="T81" fmla="*/ 674 h 1240"/>
                  <a:gd name="T82" fmla="*/ 104 w 1240"/>
                  <a:gd name="T83" fmla="*/ 620 h 1240"/>
                  <a:gd name="T84" fmla="*/ 138 w 1240"/>
                  <a:gd name="T85" fmla="*/ 568 h 1240"/>
                  <a:gd name="T86" fmla="*/ 232 w 1240"/>
                  <a:gd name="T87" fmla="*/ 458 h 1240"/>
                  <a:gd name="T88" fmla="*/ 242 w 1240"/>
                  <a:gd name="T89" fmla="*/ 316 h 1240"/>
                  <a:gd name="T90" fmla="*/ 256 w 1240"/>
                  <a:gd name="T91" fmla="*/ 254 h 1240"/>
                  <a:gd name="T92" fmla="*/ 326 w 1240"/>
                  <a:gd name="T93" fmla="*/ 248 h 1240"/>
                  <a:gd name="T94" fmla="*/ 490 w 1240"/>
                  <a:gd name="T95" fmla="*/ 220 h 1240"/>
                  <a:gd name="T96" fmla="*/ 574 w 1240"/>
                  <a:gd name="T97" fmla="*/ 128 h 1240"/>
                  <a:gd name="T98" fmla="*/ 632 w 1240"/>
                  <a:gd name="T99" fmla="*/ 104 h 1240"/>
                  <a:gd name="T100" fmla="*/ 676 w 1240"/>
                  <a:gd name="T101" fmla="*/ 160 h 1240"/>
                  <a:gd name="T102" fmla="*/ 842 w 1240"/>
                  <a:gd name="T103" fmla="*/ 262 h 1240"/>
                  <a:gd name="T104" fmla="*/ 946 w 1240"/>
                  <a:gd name="T105" fmla="*/ 238 h 1240"/>
                  <a:gd name="T106" fmla="*/ 998 w 1240"/>
                  <a:gd name="T107" fmla="*/ 274 h 1240"/>
                  <a:gd name="T108" fmla="*/ 956 w 1240"/>
                  <a:gd name="T109" fmla="*/ 364 h 1240"/>
                  <a:gd name="T110" fmla="*/ 1040 w 1240"/>
                  <a:gd name="T111" fmla="*/ 564 h 1240"/>
                  <a:gd name="T112" fmla="*/ 1126 w 1240"/>
                  <a:gd name="T113" fmla="*/ 588 h 1240"/>
                  <a:gd name="T114" fmla="*/ 1126 w 1240"/>
                  <a:gd name="T115" fmla="*/ 652 h 1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240" h="1240">
                    <a:moveTo>
                      <a:pt x="1122" y="464"/>
                    </a:moveTo>
                    <a:lnTo>
                      <a:pt x="1122" y="464"/>
                    </a:lnTo>
                    <a:lnTo>
                      <a:pt x="1106" y="418"/>
                    </a:lnTo>
                    <a:lnTo>
                      <a:pt x="1084" y="374"/>
                    </a:lnTo>
                    <a:lnTo>
                      <a:pt x="1084" y="374"/>
                    </a:lnTo>
                    <a:lnTo>
                      <a:pt x="1096" y="350"/>
                    </a:lnTo>
                    <a:lnTo>
                      <a:pt x="1102" y="326"/>
                    </a:lnTo>
                    <a:lnTo>
                      <a:pt x="1106" y="300"/>
                    </a:lnTo>
                    <a:lnTo>
                      <a:pt x="1104" y="274"/>
                    </a:lnTo>
                    <a:lnTo>
                      <a:pt x="1100" y="248"/>
                    </a:lnTo>
                    <a:lnTo>
                      <a:pt x="1090" y="224"/>
                    </a:lnTo>
                    <a:lnTo>
                      <a:pt x="1076" y="202"/>
                    </a:lnTo>
                    <a:lnTo>
                      <a:pt x="1060" y="180"/>
                    </a:lnTo>
                    <a:lnTo>
                      <a:pt x="1060" y="180"/>
                    </a:lnTo>
                    <a:lnTo>
                      <a:pt x="1048" y="170"/>
                    </a:lnTo>
                    <a:lnTo>
                      <a:pt x="1034" y="160"/>
                    </a:lnTo>
                    <a:lnTo>
                      <a:pt x="1022" y="152"/>
                    </a:lnTo>
                    <a:lnTo>
                      <a:pt x="1006" y="146"/>
                    </a:lnTo>
                    <a:lnTo>
                      <a:pt x="992" y="140"/>
                    </a:lnTo>
                    <a:lnTo>
                      <a:pt x="976" y="136"/>
                    </a:lnTo>
                    <a:lnTo>
                      <a:pt x="962" y="134"/>
                    </a:lnTo>
                    <a:lnTo>
                      <a:pt x="946" y="134"/>
                    </a:lnTo>
                    <a:lnTo>
                      <a:pt x="946" y="134"/>
                    </a:lnTo>
                    <a:lnTo>
                      <a:pt x="924" y="136"/>
                    </a:lnTo>
                    <a:lnTo>
                      <a:pt x="904" y="140"/>
                    </a:lnTo>
                    <a:lnTo>
                      <a:pt x="884" y="146"/>
                    </a:lnTo>
                    <a:lnTo>
                      <a:pt x="866" y="156"/>
                    </a:lnTo>
                    <a:lnTo>
                      <a:pt x="866" y="156"/>
                    </a:lnTo>
                    <a:lnTo>
                      <a:pt x="822" y="134"/>
                    </a:lnTo>
                    <a:lnTo>
                      <a:pt x="776" y="118"/>
                    </a:lnTo>
                    <a:lnTo>
                      <a:pt x="776" y="118"/>
                    </a:lnTo>
                    <a:lnTo>
                      <a:pt x="766" y="94"/>
                    </a:lnTo>
                    <a:lnTo>
                      <a:pt x="754" y="70"/>
                    </a:lnTo>
                    <a:lnTo>
                      <a:pt x="738" y="50"/>
                    </a:lnTo>
                    <a:lnTo>
                      <a:pt x="718" y="32"/>
                    </a:lnTo>
                    <a:lnTo>
                      <a:pt x="696" y="18"/>
                    </a:lnTo>
                    <a:lnTo>
                      <a:pt x="674" y="8"/>
                    </a:lnTo>
                    <a:lnTo>
                      <a:pt x="648" y="2"/>
                    </a:lnTo>
                    <a:lnTo>
                      <a:pt x="620" y="0"/>
                    </a:lnTo>
                    <a:lnTo>
                      <a:pt x="620" y="0"/>
                    </a:lnTo>
                    <a:lnTo>
                      <a:pt x="594" y="2"/>
                    </a:lnTo>
                    <a:lnTo>
                      <a:pt x="568" y="8"/>
                    </a:lnTo>
                    <a:lnTo>
                      <a:pt x="544" y="18"/>
                    </a:lnTo>
                    <a:lnTo>
                      <a:pt x="522" y="32"/>
                    </a:lnTo>
                    <a:lnTo>
                      <a:pt x="502" y="50"/>
                    </a:lnTo>
                    <a:lnTo>
                      <a:pt x="486" y="70"/>
                    </a:lnTo>
                    <a:lnTo>
                      <a:pt x="474" y="94"/>
                    </a:lnTo>
                    <a:lnTo>
                      <a:pt x="464" y="118"/>
                    </a:lnTo>
                    <a:lnTo>
                      <a:pt x="464" y="118"/>
                    </a:lnTo>
                    <a:lnTo>
                      <a:pt x="420" y="134"/>
                    </a:lnTo>
                    <a:lnTo>
                      <a:pt x="376" y="156"/>
                    </a:lnTo>
                    <a:lnTo>
                      <a:pt x="376" y="156"/>
                    </a:lnTo>
                    <a:lnTo>
                      <a:pt x="356" y="146"/>
                    </a:lnTo>
                    <a:lnTo>
                      <a:pt x="336" y="140"/>
                    </a:lnTo>
                    <a:lnTo>
                      <a:pt x="316" y="136"/>
                    </a:lnTo>
                    <a:lnTo>
                      <a:pt x="296" y="134"/>
                    </a:lnTo>
                    <a:lnTo>
                      <a:pt x="296" y="134"/>
                    </a:lnTo>
                    <a:lnTo>
                      <a:pt x="280" y="134"/>
                    </a:lnTo>
                    <a:lnTo>
                      <a:pt x="264" y="136"/>
                    </a:lnTo>
                    <a:lnTo>
                      <a:pt x="248" y="140"/>
                    </a:lnTo>
                    <a:lnTo>
                      <a:pt x="234" y="146"/>
                    </a:lnTo>
                    <a:lnTo>
                      <a:pt x="220" y="152"/>
                    </a:lnTo>
                    <a:lnTo>
                      <a:pt x="206" y="160"/>
                    </a:lnTo>
                    <a:lnTo>
                      <a:pt x="194" y="170"/>
                    </a:lnTo>
                    <a:lnTo>
                      <a:pt x="182" y="180"/>
                    </a:lnTo>
                    <a:lnTo>
                      <a:pt x="182" y="180"/>
                    </a:lnTo>
                    <a:lnTo>
                      <a:pt x="164" y="202"/>
                    </a:lnTo>
                    <a:lnTo>
                      <a:pt x="150" y="224"/>
                    </a:lnTo>
                    <a:lnTo>
                      <a:pt x="140" y="248"/>
                    </a:lnTo>
                    <a:lnTo>
                      <a:pt x="136" y="274"/>
                    </a:lnTo>
                    <a:lnTo>
                      <a:pt x="134" y="300"/>
                    </a:lnTo>
                    <a:lnTo>
                      <a:pt x="138" y="326"/>
                    </a:lnTo>
                    <a:lnTo>
                      <a:pt x="144" y="350"/>
                    </a:lnTo>
                    <a:lnTo>
                      <a:pt x="156" y="374"/>
                    </a:lnTo>
                    <a:lnTo>
                      <a:pt x="156" y="374"/>
                    </a:lnTo>
                    <a:lnTo>
                      <a:pt x="134" y="418"/>
                    </a:lnTo>
                    <a:lnTo>
                      <a:pt x="118" y="464"/>
                    </a:lnTo>
                    <a:lnTo>
                      <a:pt x="118" y="464"/>
                    </a:lnTo>
                    <a:lnTo>
                      <a:pt x="94" y="474"/>
                    </a:lnTo>
                    <a:lnTo>
                      <a:pt x="72" y="486"/>
                    </a:lnTo>
                    <a:lnTo>
                      <a:pt x="50" y="502"/>
                    </a:lnTo>
                    <a:lnTo>
                      <a:pt x="34" y="522"/>
                    </a:lnTo>
                    <a:lnTo>
                      <a:pt x="20" y="542"/>
                    </a:lnTo>
                    <a:lnTo>
                      <a:pt x="8" y="566"/>
                    </a:lnTo>
                    <a:lnTo>
                      <a:pt x="2" y="592"/>
                    </a:lnTo>
                    <a:lnTo>
                      <a:pt x="0" y="620"/>
                    </a:lnTo>
                    <a:lnTo>
                      <a:pt x="0" y="620"/>
                    </a:lnTo>
                    <a:lnTo>
                      <a:pt x="2" y="646"/>
                    </a:lnTo>
                    <a:lnTo>
                      <a:pt x="8" y="672"/>
                    </a:lnTo>
                    <a:lnTo>
                      <a:pt x="20" y="696"/>
                    </a:lnTo>
                    <a:lnTo>
                      <a:pt x="34" y="718"/>
                    </a:lnTo>
                    <a:lnTo>
                      <a:pt x="50" y="738"/>
                    </a:lnTo>
                    <a:lnTo>
                      <a:pt x="72" y="754"/>
                    </a:lnTo>
                    <a:lnTo>
                      <a:pt x="94" y="766"/>
                    </a:lnTo>
                    <a:lnTo>
                      <a:pt x="118" y="774"/>
                    </a:lnTo>
                    <a:lnTo>
                      <a:pt x="118" y="774"/>
                    </a:lnTo>
                    <a:lnTo>
                      <a:pt x="134" y="820"/>
                    </a:lnTo>
                    <a:lnTo>
                      <a:pt x="156" y="864"/>
                    </a:lnTo>
                    <a:lnTo>
                      <a:pt x="156" y="864"/>
                    </a:lnTo>
                    <a:lnTo>
                      <a:pt x="144" y="888"/>
                    </a:lnTo>
                    <a:lnTo>
                      <a:pt x="138" y="914"/>
                    </a:lnTo>
                    <a:lnTo>
                      <a:pt x="134" y="940"/>
                    </a:lnTo>
                    <a:lnTo>
                      <a:pt x="136" y="966"/>
                    </a:lnTo>
                    <a:lnTo>
                      <a:pt x="140" y="990"/>
                    </a:lnTo>
                    <a:lnTo>
                      <a:pt x="150" y="1014"/>
                    </a:lnTo>
                    <a:lnTo>
                      <a:pt x="164" y="1038"/>
                    </a:lnTo>
                    <a:lnTo>
                      <a:pt x="182" y="1058"/>
                    </a:lnTo>
                    <a:lnTo>
                      <a:pt x="182" y="1058"/>
                    </a:lnTo>
                    <a:lnTo>
                      <a:pt x="194" y="1070"/>
                    </a:lnTo>
                    <a:lnTo>
                      <a:pt x="206" y="1078"/>
                    </a:lnTo>
                    <a:lnTo>
                      <a:pt x="220" y="1086"/>
                    </a:lnTo>
                    <a:lnTo>
                      <a:pt x="234" y="1094"/>
                    </a:lnTo>
                    <a:lnTo>
                      <a:pt x="248" y="1098"/>
                    </a:lnTo>
                    <a:lnTo>
                      <a:pt x="264" y="1102"/>
                    </a:lnTo>
                    <a:lnTo>
                      <a:pt x="280" y="1104"/>
                    </a:lnTo>
                    <a:lnTo>
                      <a:pt x="296" y="1106"/>
                    </a:lnTo>
                    <a:lnTo>
                      <a:pt x="296" y="1106"/>
                    </a:lnTo>
                    <a:lnTo>
                      <a:pt x="316" y="1104"/>
                    </a:lnTo>
                    <a:lnTo>
                      <a:pt x="336" y="1100"/>
                    </a:lnTo>
                    <a:lnTo>
                      <a:pt x="356" y="1094"/>
                    </a:lnTo>
                    <a:lnTo>
                      <a:pt x="376" y="1084"/>
                    </a:lnTo>
                    <a:lnTo>
                      <a:pt x="376" y="1084"/>
                    </a:lnTo>
                    <a:lnTo>
                      <a:pt x="420" y="1104"/>
                    </a:lnTo>
                    <a:lnTo>
                      <a:pt x="464" y="1122"/>
                    </a:lnTo>
                    <a:lnTo>
                      <a:pt x="464" y="1122"/>
                    </a:lnTo>
                    <a:lnTo>
                      <a:pt x="474" y="1146"/>
                    </a:lnTo>
                    <a:lnTo>
                      <a:pt x="486" y="1168"/>
                    </a:lnTo>
                    <a:lnTo>
                      <a:pt x="502" y="1190"/>
                    </a:lnTo>
                    <a:lnTo>
                      <a:pt x="522" y="1206"/>
                    </a:lnTo>
                    <a:lnTo>
                      <a:pt x="544" y="1220"/>
                    </a:lnTo>
                    <a:lnTo>
                      <a:pt x="568" y="1232"/>
                    </a:lnTo>
                    <a:lnTo>
                      <a:pt x="594" y="1238"/>
                    </a:lnTo>
                    <a:lnTo>
                      <a:pt x="620" y="1240"/>
                    </a:lnTo>
                    <a:lnTo>
                      <a:pt x="620" y="1240"/>
                    </a:lnTo>
                    <a:lnTo>
                      <a:pt x="648" y="1238"/>
                    </a:lnTo>
                    <a:lnTo>
                      <a:pt x="674" y="1232"/>
                    </a:lnTo>
                    <a:lnTo>
                      <a:pt x="696" y="1220"/>
                    </a:lnTo>
                    <a:lnTo>
                      <a:pt x="718" y="1206"/>
                    </a:lnTo>
                    <a:lnTo>
                      <a:pt x="738" y="1190"/>
                    </a:lnTo>
                    <a:lnTo>
                      <a:pt x="754" y="1168"/>
                    </a:lnTo>
                    <a:lnTo>
                      <a:pt x="766" y="1146"/>
                    </a:lnTo>
                    <a:lnTo>
                      <a:pt x="776" y="1122"/>
                    </a:lnTo>
                    <a:lnTo>
                      <a:pt x="776" y="1122"/>
                    </a:lnTo>
                    <a:lnTo>
                      <a:pt x="822" y="1104"/>
                    </a:lnTo>
                    <a:lnTo>
                      <a:pt x="866" y="1084"/>
                    </a:lnTo>
                    <a:lnTo>
                      <a:pt x="866" y="1084"/>
                    </a:lnTo>
                    <a:lnTo>
                      <a:pt x="884" y="1094"/>
                    </a:lnTo>
                    <a:lnTo>
                      <a:pt x="904" y="1100"/>
                    </a:lnTo>
                    <a:lnTo>
                      <a:pt x="924" y="1104"/>
                    </a:lnTo>
                    <a:lnTo>
                      <a:pt x="946" y="1106"/>
                    </a:lnTo>
                    <a:lnTo>
                      <a:pt x="946" y="1106"/>
                    </a:lnTo>
                    <a:lnTo>
                      <a:pt x="946" y="1106"/>
                    </a:lnTo>
                    <a:lnTo>
                      <a:pt x="946" y="1106"/>
                    </a:lnTo>
                    <a:lnTo>
                      <a:pt x="962" y="1104"/>
                    </a:lnTo>
                    <a:lnTo>
                      <a:pt x="976" y="1102"/>
                    </a:lnTo>
                    <a:lnTo>
                      <a:pt x="992" y="1098"/>
                    </a:lnTo>
                    <a:lnTo>
                      <a:pt x="1006" y="1094"/>
                    </a:lnTo>
                    <a:lnTo>
                      <a:pt x="1022" y="1086"/>
                    </a:lnTo>
                    <a:lnTo>
                      <a:pt x="1034" y="1078"/>
                    </a:lnTo>
                    <a:lnTo>
                      <a:pt x="1048" y="1070"/>
                    </a:lnTo>
                    <a:lnTo>
                      <a:pt x="1060" y="1058"/>
                    </a:lnTo>
                    <a:lnTo>
                      <a:pt x="1060" y="1058"/>
                    </a:lnTo>
                    <a:lnTo>
                      <a:pt x="1076" y="1038"/>
                    </a:lnTo>
                    <a:lnTo>
                      <a:pt x="1090" y="1014"/>
                    </a:lnTo>
                    <a:lnTo>
                      <a:pt x="1100" y="990"/>
                    </a:lnTo>
                    <a:lnTo>
                      <a:pt x="1104" y="966"/>
                    </a:lnTo>
                    <a:lnTo>
                      <a:pt x="1106" y="940"/>
                    </a:lnTo>
                    <a:lnTo>
                      <a:pt x="1102" y="914"/>
                    </a:lnTo>
                    <a:lnTo>
                      <a:pt x="1096" y="888"/>
                    </a:lnTo>
                    <a:lnTo>
                      <a:pt x="1084" y="864"/>
                    </a:lnTo>
                    <a:lnTo>
                      <a:pt x="1084" y="864"/>
                    </a:lnTo>
                    <a:lnTo>
                      <a:pt x="1106" y="820"/>
                    </a:lnTo>
                    <a:lnTo>
                      <a:pt x="1122" y="774"/>
                    </a:lnTo>
                    <a:lnTo>
                      <a:pt x="1122" y="774"/>
                    </a:lnTo>
                    <a:lnTo>
                      <a:pt x="1146" y="766"/>
                    </a:lnTo>
                    <a:lnTo>
                      <a:pt x="1170" y="754"/>
                    </a:lnTo>
                    <a:lnTo>
                      <a:pt x="1190" y="738"/>
                    </a:lnTo>
                    <a:lnTo>
                      <a:pt x="1206" y="718"/>
                    </a:lnTo>
                    <a:lnTo>
                      <a:pt x="1222" y="696"/>
                    </a:lnTo>
                    <a:lnTo>
                      <a:pt x="1232" y="672"/>
                    </a:lnTo>
                    <a:lnTo>
                      <a:pt x="1238" y="646"/>
                    </a:lnTo>
                    <a:lnTo>
                      <a:pt x="1240" y="620"/>
                    </a:lnTo>
                    <a:lnTo>
                      <a:pt x="1240" y="620"/>
                    </a:lnTo>
                    <a:lnTo>
                      <a:pt x="1238" y="592"/>
                    </a:lnTo>
                    <a:lnTo>
                      <a:pt x="1232" y="566"/>
                    </a:lnTo>
                    <a:lnTo>
                      <a:pt x="1222" y="542"/>
                    </a:lnTo>
                    <a:lnTo>
                      <a:pt x="1206" y="522"/>
                    </a:lnTo>
                    <a:lnTo>
                      <a:pt x="1190" y="502"/>
                    </a:lnTo>
                    <a:lnTo>
                      <a:pt x="1170" y="486"/>
                    </a:lnTo>
                    <a:lnTo>
                      <a:pt x="1146" y="474"/>
                    </a:lnTo>
                    <a:lnTo>
                      <a:pt x="1122" y="464"/>
                    </a:lnTo>
                    <a:lnTo>
                      <a:pt x="1122" y="464"/>
                    </a:lnTo>
                    <a:close/>
                    <a:moveTo>
                      <a:pt x="1080" y="676"/>
                    </a:moveTo>
                    <a:lnTo>
                      <a:pt x="1040" y="676"/>
                    </a:lnTo>
                    <a:lnTo>
                      <a:pt x="1030" y="716"/>
                    </a:lnTo>
                    <a:lnTo>
                      <a:pt x="1030" y="716"/>
                    </a:lnTo>
                    <a:lnTo>
                      <a:pt x="1020" y="750"/>
                    </a:lnTo>
                    <a:lnTo>
                      <a:pt x="1008" y="780"/>
                    </a:lnTo>
                    <a:lnTo>
                      <a:pt x="994" y="812"/>
                    </a:lnTo>
                    <a:lnTo>
                      <a:pt x="978" y="840"/>
                    </a:lnTo>
                    <a:lnTo>
                      <a:pt x="956" y="876"/>
                    </a:lnTo>
                    <a:lnTo>
                      <a:pt x="986" y="906"/>
                    </a:lnTo>
                    <a:lnTo>
                      <a:pt x="986" y="906"/>
                    </a:lnTo>
                    <a:lnTo>
                      <a:pt x="992" y="914"/>
                    </a:lnTo>
                    <a:lnTo>
                      <a:pt x="998" y="924"/>
                    </a:lnTo>
                    <a:lnTo>
                      <a:pt x="1000" y="934"/>
                    </a:lnTo>
                    <a:lnTo>
                      <a:pt x="1002" y="944"/>
                    </a:lnTo>
                    <a:lnTo>
                      <a:pt x="1000" y="956"/>
                    </a:lnTo>
                    <a:lnTo>
                      <a:pt x="998" y="966"/>
                    </a:lnTo>
                    <a:lnTo>
                      <a:pt x="992" y="976"/>
                    </a:lnTo>
                    <a:lnTo>
                      <a:pt x="986" y="984"/>
                    </a:lnTo>
                    <a:lnTo>
                      <a:pt x="986" y="984"/>
                    </a:lnTo>
                    <a:lnTo>
                      <a:pt x="976" y="992"/>
                    </a:lnTo>
                    <a:lnTo>
                      <a:pt x="966" y="996"/>
                    </a:lnTo>
                    <a:lnTo>
                      <a:pt x="956" y="1000"/>
                    </a:lnTo>
                    <a:lnTo>
                      <a:pt x="946" y="1002"/>
                    </a:lnTo>
                    <a:lnTo>
                      <a:pt x="946" y="1002"/>
                    </a:lnTo>
                    <a:lnTo>
                      <a:pt x="946" y="1002"/>
                    </a:lnTo>
                    <a:lnTo>
                      <a:pt x="934" y="1000"/>
                    </a:lnTo>
                    <a:lnTo>
                      <a:pt x="924" y="996"/>
                    </a:lnTo>
                    <a:lnTo>
                      <a:pt x="914" y="992"/>
                    </a:lnTo>
                    <a:lnTo>
                      <a:pt x="906" y="984"/>
                    </a:lnTo>
                    <a:lnTo>
                      <a:pt x="876" y="956"/>
                    </a:lnTo>
                    <a:lnTo>
                      <a:pt x="842" y="978"/>
                    </a:lnTo>
                    <a:lnTo>
                      <a:pt x="842" y="978"/>
                    </a:lnTo>
                    <a:lnTo>
                      <a:pt x="812" y="994"/>
                    </a:lnTo>
                    <a:lnTo>
                      <a:pt x="782" y="1008"/>
                    </a:lnTo>
                    <a:lnTo>
                      <a:pt x="750" y="1020"/>
                    </a:lnTo>
                    <a:lnTo>
                      <a:pt x="716" y="1030"/>
                    </a:lnTo>
                    <a:lnTo>
                      <a:pt x="676" y="1038"/>
                    </a:lnTo>
                    <a:lnTo>
                      <a:pt x="676" y="1080"/>
                    </a:lnTo>
                    <a:lnTo>
                      <a:pt x="676" y="1080"/>
                    </a:lnTo>
                    <a:lnTo>
                      <a:pt x="676" y="1092"/>
                    </a:lnTo>
                    <a:lnTo>
                      <a:pt x="672" y="1102"/>
                    </a:lnTo>
                    <a:lnTo>
                      <a:pt x="666" y="1112"/>
                    </a:lnTo>
                    <a:lnTo>
                      <a:pt x="660" y="1120"/>
                    </a:lnTo>
                    <a:lnTo>
                      <a:pt x="652" y="1126"/>
                    </a:lnTo>
                    <a:lnTo>
                      <a:pt x="642" y="1132"/>
                    </a:lnTo>
                    <a:lnTo>
                      <a:pt x="632" y="1134"/>
                    </a:lnTo>
                    <a:lnTo>
                      <a:pt x="620" y="1136"/>
                    </a:lnTo>
                    <a:lnTo>
                      <a:pt x="620" y="1136"/>
                    </a:lnTo>
                    <a:lnTo>
                      <a:pt x="608" y="1134"/>
                    </a:lnTo>
                    <a:lnTo>
                      <a:pt x="598" y="1132"/>
                    </a:lnTo>
                    <a:lnTo>
                      <a:pt x="588" y="1126"/>
                    </a:lnTo>
                    <a:lnTo>
                      <a:pt x="580" y="1120"/>
                    </a:lnTo>
                    <a:lnTo>
                      <a:pt x="574" y="1112"/>
                    </a:lnTo>
                    <a:lnTo>
                      <a:pt x="568" y="1102"/>
                    </a:lnTo>
                    <a:lnTo>
                      <a:pt x="566" y="1092"/>
                    </a:lnTo>
                    <a:lnTo>
                      <a:pt x="564" y="1080"/>
                    </a:lnTo>
                    <a:lnTo>
                      <a:pt x="564" y="1038"/>
                    </a:lnTo>
                    <a:lnTo>
                      <a:pt x="524" y="1030"/>
                    </a:lnTo>
                    <a:lnTo>
                      <a:pt x="524" y="1030"/>
                    </a:lnTo>
                    <a:lnTo>
                      <a:pt x="490" y="1020"/>
                    </a:lnTo>
                    <a:lnTo>
                      <a:pt x="460" y="1008"/>
                    </a:lnTo>
                    <a:lnTo>
                      <a:pt x="428" y="994"/>
                    </a:lnTo>
                    <a:lnTo>
                      <a:pt x="398" y="978"/>
                    </a:lnTo>
                    <a:lnTo>
                      <a:pt x="364" y="956"/>
                    </a:lnTo>
                    <a:lnTo>
                      <a:pt x="334" y="984"/>
                    </a:lnTo>
                    <a:lnTo>
                      <a:pt x="334" y="984"/>
                    </a:lnTo>
                    <a:lnTo>
                      <a:pt x="326" y="992"/>
                    </a:lnTo>
                    <a:lnTo>
                      <a:pt x="316" y="996"/>
                    </a:lnTo>
                    <a:lnTo>
                      <a:pt x="306" y="1000"/>
                    </a:lnTo>
                    <a:lnTo>
                      <a:pt x="294" y="1000"/>
                    </a:lnTo>
                    <a:lnTo>
                      <a:pt x="284" y="1000"/>
                    </a:lnTo>
                    <a:lnTo>
                      <a:pt x="274" y="996"/>
                    </a:lnTo>
                    <a:lnTo>
                      <a:pt x="264" y="992"/>
                    </a:lnTo>
                    <a:lnTo>
                      <a:pt x="256" y="984"/>
                    </a:lnTo>
                    <a:lnTo>
                      <a:pt x="256" y="984"/>
                    </a:lnTo>
                    <a:lnTo>
                      <a:pt x="248" y="976"/>
                    </a:lnTo>
                    <a:lnTo>
                      <a:pt x="242" y="966"/>
                    </a:lnTo>
                    <a:lnTo>
                      <a:pt x="240" y="956"/>
                    </a:lnTo>
                    <a:lnTo>
                      <a:pt x="238" y="944"/>
                    </a:lnTo>
                    <a:lnTo>
                      <a:pt x="240" y="934"/>
                    </a:lnTo>
                    <a:lnTo>
                      <a:pt x="242" y="924"/>
                    </a:lnTo>
                    <a:lnTo>
                      <a:pt x="248" y="914"/>
                    </a:lnTo>
                    <a:lnTo>
                      <a:pt x="256" y="906"/>
                    </a:lnTo>
                    <a:lnTo>
                      <a:pt x="284" y="876"/>
                    </a:lnTo>
                    <a:lnTo>
                      <a:pt x="262" y="840"/>
                    </a:lnTo>
                    <a:lnTo>
                      <a:pt x="262" y="840"/>
                    </a:lnTo>
                    <a:lnTo>
                      <a:pt x="246" y="812"/>
                    </a:lnTo>
                    <a:lnTo>
                      <a:pt x="232" y="780"/>
                    </a:lnTo>
                    <a:lnTo>
                      <a:pt x="220" y="750"/>
                    </a:lnTo>
                    <a:lnTo>
                      <a:pt x="210" y="716"/>
                    </a:lnTo>
                    <a:lnTo>
                      <a:pt x="202" y="676"/>
                    </a:lnTo>
                    <a:lnTo>
                      <a:pt x="160" y="676"/>
                    </a:lnTo>
                    <a:lnTo>
                      <a:pt x="160" y="676"/>
                    </a:lnTo>
                    <a:lnTo>
                      <a:pt x="148" y="674"/>
                    </a:lnTo>
                    <a:lnTo>
                      <a:pt x="138" y="672"/>
                    </a:lnTo>
                    <a:lnTo>
                      <a:pt x="128" y="666"/>
                    </a:lnTo>
                    <a:lnTo>
                      <a:pt x="120" y="660"/>
                    </a:lnTo>
                    <a:lnTo>
                      <a:pt x="114" y="652"/>
                    </a:lnTo>
                    <a:lnTo>
                      <a:pt x="108" y="642"/>
                    </a:lnTo>
                    <a:lnTo>
                      <a:pt x="106" y="630"/>
                    </a:lnTo>
                    <a:lnTo>
                      <a:pt x="104" y="620"/>
                    </a:lnTo>
                    <a:lnTo>
                      <a:pt x="104" y="620"/>
                    </a:lnTo>
                    <a:lnTo>
                      <a:pt x="106" y="608"/>
                    </a:lnTo>
                    <a:lnTo>
                      <a:pt x="108" y="598"/>
                    </a:lnTo>
                    <a:lnTo>
                      <a:pt x="114" y="588"/>
                    </a:lnTo>
                    <a:lnTo>
                      <a:pt x="120" y="580"/>
                    </a:lnTo>
                    <a:lnTo>
                      <a:pt x="128" y="574"/>
                    </a:lnTo>
                    <a:lnTo>
                      <a:pt x="138" y="568"/>
                    </a:lnTo>
                    <a:lnTo>
                      <a:pt x="148" y="564"/>
                    </a:lnTo>
                    <a:lnTo>
                      <a:pt x="160" y="564"/>
                    </a:lnTo>
                    <a:lnTo>
                      <a:pt x="202" y="564"/>
                    </a:lnTo>
                    <a:lnTo>
                      <a:pt x="210" y="524"/>
                    </a:lnTo>
                    <a:lnTo>
                      <a:pt x="210" y="524"/>
                    </a:lnTo>
                    <a:lnTo>
                      <a:pt x="220" y="490"/>
                    </a:lnTo>
                    <a:lnTo>
                      <a:pt x="232" y="458"/>
                    </a:lnTo>
                    <a:lnTo>
                      <a:pt x="246" y="428"/>
                    </a:lnTo>
                    <a:lnTo>
                      <a:pt x="262" y="398"/>
                    </a:lnTo>
                    <a:lnTo>
                      <a:pt x="284" y="364"/>
                    </a:lnTo>
                    <a:lnTo>
                      <a:pt x="256" y="334"/>
                    </a:lnTo>
                    <a:lnTo>
                      <a:pt x="256" y="334"/>
                    </a:lnTo>
                    <a:lnTo>
                      <a:pt x="248" y="326"/>
                    </a:lnTo>
                    <a:lnTo>
                      <a:pt x="242" y="316"/>
                    </a:lnTo>
                    <a:lnTo>
                      <a:pt x="240" y="306"/>
                    </a:lnTo>
                    <a:lnTo>
                      <a:pt x="238" y="294"/>
                    </a:lnTo>
                    <a:lnTo>
                      <a:pt x="240" y="284"/>
                    </a:lnTo>
                    <a:lnTo>
                      <a:pt x="242" y="274"/>
                    </a:lnTo>
                    <a:lnTo>
                      <a:pt x="248" y="264"/>
                    </a:lnTo>
                    <a:lnTo>
                      <a:pt x="256" y="254"/>
                    </a:lnTo>
                    <a:lnTo>
                      <a:pt x="256" y="254"/>
                    </a:lnTo>
                    <a:lnTo>
                      <a:pt x="264" y="248"/>
                    </a:lnTo>
                    <a:lnTo>
                      <a:pt x="274" y="242"/>
                    </a:lnTo>
                    <a:lnTo>
                      <a:pt x="284" y="240"/>
                    </a:lnTo>
                    <a:lnTo>
                      <a:pt x="294" y="238"/>
                    </a:lnTo>
                    <a:lnTo>
                      <a:pt x="306" y="240"/>
                    </a:lnTo>
                    <a:lnTo>
                      <a:pt x="316" y="242"/>
                    </a:lnTo>
                    <a:lnTo>
                      <a:pt x="326" y="248"/>
                    </a:lnTo>
                    <a:lnTo>
                      <a:pt x="334" y="254"/>
                    </a:lnTo>
                    <a:lnTo>
                      <a:pt x="364" y="284"/>
                    </a:lnTo>
                    <a:lnTo>
                      <a:pt x="398" y="262"/>
                    </a:lnTo>
                    <a:lnTo>
                      <a:pt x="398" y="262"/>
                    </a:lnTo>
                    <a:lnTo>
                      <a:pt x="428" y="246"/>
                    </a:lnTo>
                    <a:lnTo>
                      <a:pt x="460" y="232"/>
                    </a:lnTo>
                    <a:lnTo>
                      <a:pt x="490" y="220"/>
                    </a:lnTo>
                    <a:lnTo>
                      <a:pt x="524" y="210"/>
                    </a:lnTo>
                    <a:lnTo>
                      <a:pt x="564" y="200"/>
                    </a:lnTo>
                    <a:lnTo>
                      <a:pt x="564" y="160"/>
                    </a:lnTo>
                    <a:lnTo>
                      <a:pt x="564" y="160"/>
                    </a:lnTo>
                    <a:lnTo>
                      <a:pt x="566" y="148"/>
                    </a:lnTo>
                    <a:lnTo>
                      <a:pt x="568" y="138"/>
                    </a:lnTo>
                    <a:lnTo>
                      <a:pt x="574" y="128"/>
                    </a:lnTo>
                    <a:lnTo>
                      <a:pt x="580" y="120"/>
                    </a:lnTo>
                    <a:lnTo>
                      <a:pt x="588" y="114"/>
                    </a:lnTo>
                    <a:lnTo>
                      <a:pt x="598" y="108"/>
                    </a:lnTo>
                    <a:lnTo>
                      <a:pt x="608" y="104"/>
                    </a:lnTo>
                    <a:lnTo>
                      <a:pt x="620" y="104"/>
                    </a:lnTo>
                    <a:lnTo>
                      <a:pt x="620" y="104"/>
                    </a:lnTo>
                    <a:lnTo>
                      <a:pt x="632" y="104"/>
                    </a:lnTo>
                    <a:lnTo>
                      <a:pt x="642" y="108"/>
                    </a:lnTo>
                    <a:lnTo>
                      <a:pt x="652" y="114"/>
                    </a:lnTo>
                    <a:lnTo>
                      <a:pt x="660" y="120"/>
                    </a:lnTo>
                    <a:lnTo>
                      <a:pt x="666" y="128"/>
                    </a:lnTo>
                    <a:lnTo>
                      <a:pt x="672" y="138"/>
                    </a:lnTo>
                    <a:lnTo>
                      <a:pt x="676" y="148"/>
                    </a:lnTo>
                    <a:lnTo>
                      <a:pt x="676" y="160"/>
                    </a:lnTo>
                    <a:lnTo>
                      <a:pt x="676" y="200"/>
                    </a:lnTo>
                    <a:lnTo>
                      <a:pt x="716" y="210"/>
                    </a:lnTo>
                    <a:lnTo>
                      <a:pt x="716" y="210"/>
                    </a:lnTo>
                    <a:lnTo>
                      <a:pt x="750" y="220"/>
                    </a:lnTo>
                    <a:lnTo>
                      <a:pt x="782" y="232"/>
                    </a:lnTo>
                    <a:lnTo>
                      <a:pt x="812" y="246"/>
                    </a:lnTo>
                    <a:lnTo>
                      <a:pt x="842" y="262"/>
                    </a:lnTo>
                    <a:lnTo>
                      <a:pt x="876" y="284"/>
                    </a:lnTo>
                    <a:lnTo>
                      <a:pt x="906" y="254"/>
                    </a:lnTo>
                    <a:lnTo>
                      <a:pt x="906" y="254"/>
                    </a:lnTo>
                    <a:lnTo>
                      <a:pt x="914" y="248"/>
                    </a:lnTo>
                    <a:lnTo>
                      <a:pt x="924" y="242"/>
                    </a:lnTo>
                    <a:lnTo>
                      <a:pt x="934" y="240"/>
                    </a:lnTo>
                    <a:lnTo>
                      <a:pt x="946" y="238"/>
                    </a:lnTo>
                    <a:lnTo>
                      <a:pt x="956" y="240"/>
                    </a:lnTo>
                    <a:lnTo>
                      <a:pt x="966" y="242"/>
                    </a:lnTo>
                    <a:lnTo>
                      <a:pt x="976" y="248"/>
                    </a:lnTo>
                    <a:lnTo>
                      <a:pt x="986" y="254"/>
                    </a:lnTo>
                    <a:lnTo>
                      <a:pt x="986" y="254"/>
                    </a:lnTo>
                    <a:lnTo>
                      <a:pt x="992" y="264"/>
                    </a:lnTo>
                    <a:lnTo>
                      <a:pt x="998" y="274"/>
                    </a:lnTo>
                    <a:lnTo>
                      <a:pt x="1000" y="284"/>
                    </a:lnTo>
                    <a:lnTo>
                      <a:pt x="1002" y="294"/>
                    </a:lnTo>
                    <a:lnTo>
                      <a:pt x="1000" y="306"/>
                    </a:lnTo>
                    <a:lnTo>
                      <a:pt x="998" y="316"/>
                    </a:lnTo>
                    <a:lnTo>
                      <a:pt x="992" y="326"/>
                    </a:lnTo>
                    <a:lnTo>
                      <a:pt x="986" y="334"/>
                    </a:lnTo>
                    <a:lnTo>
                      <a:pt x="956" y="364"/>
                    </a:lnTo>
                    <a:lnTo>
                      <a:pt x="978" y="398"/>
                    </a:lnTo>
                    <a:lnTo>
                      <a:pt x="978" y="398"/>
                    </a:lnTo>
                    <a:lnTo>
                      <a:pt x="994" y="428"/>
                    </a:lnTo>
                    <a:lnTo>
                      <a:pt x="1008" y="458"/>
                    </a:lnTo>
                    <a:lnTo>
                      <a:pt x="1020" y="490"/>
                    </a:lnTo>
                    <a:lnTo>
                      <a:pt x="1030" y="524"/>
                    </a:lnTo>
                    <a:lnTo>
                      <a:pt x="1040" y="564"/>
                    </a:lnTo>
                    <a:lnTo>
                      <a:pt x="1080" y="564"/>
                    </a:lnTo>
                    <a:lnTo>
                      <a:pt x="1080" y="564"/>
                    </a:lnTo>
                    <a:lnTo>
                      <a:pt x="1092" y="564"/>
                    </a:lnTo>
                    <a:lnTo>
                      <a:pt x="1102" y="568"/>
                    </a:lnTo>
                    <a:lnTo>
                      <a:pt x="1112" y="574"/>
                    </a:lnTo>
                    <a:lnTo>
                      <a:pt x="1120" y="580"/>
                    </a:lnTo>
                    <a:lnTo>
                      <a:pt x="1126" y="588"/>
                    </a:lnTo>
                    <a:lnTo>
                      <a:pt x="1132" y="598"/>
                    </a:lnTo>
                    <a:lnTo>
                      <a:pt x="1136" y="608"/>
                    </a:lnTo>
                    <a:lnTo>
                      <a:pt x="1136" y="620"/>
                    </a:lnTo>
                    <a:lnTo>
                      <a:pt x="1136" y="620"/>
                    </a:lnTo>
                    <a:lnTo>
                      <a:pt x="1136" y="630"/>
                    </a:lnTo>
                    <a:lnTo>
                      <a:pt x="1132" y="642"/>
                    </a:lnTo>
                    <a:lnTo>
                      <a:pt x="1126" y="652"/>
                    </a:lnTo>
                    <a:lnTo>
                      <a:pt x="1120" y="660"/>
                    </a:lnTo>
                    <a:lnTo>
                      <a:pt x="1112" y="666"/>
                    </a:lnTo>
                    <a:lnTo>
                      <a:pt x="1102" y="672"/>
                    </a:lnTo>
                    <a:lnTo>
                      <a:pt x="1092" y="674"/>
                    </a:lnTo>
                    <a:lnTo>
                      <a:pt x="1080" y="676"/>
                    </a:lnTo>
                    <a:lnTo>
                      <a:pt x="1080" y="67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7" name="Freeform 10"/>
              <p:cNvSpPr/>
              <p:nvPr/>
            </p:nvSpPr>
            <p:spPr bwMode="auto">
              <a:xfrm>
                <a:off x="1082675" y="3321050"/>
                <a:ext cx="581025" cy="581025"/>
              </a:xfrm>
              <a:custGeom>
                <a:avLst/>
                <a:gdLst>
                  <a:gd name="T0" fmla="*/ 0 w 366"/>
                  <a:gd name="T1" fmla="*/ 0 h 366"/>
                  <a:gd name="T2" fmla="*/ 0 w 366"/>
                  <a:gd name="T3" fmla="*/ 52 h 366"/>
                  <a:gd name="T4" fmla="*/ 0 w 366"/>
                  <a:gd name="T5" fmla="*/ 52 h 366"/>
                  <a:gd name="T6" fmla="*/ 32 w 366"/>
                  <a:gd name="T7" fmla="*/ 54 h 366"/>
                  <a:gd name="T8" fmla="*/ 64 w 366"/>
                  <a:gd name="T9" fmla="*/ 58 h 366"/>
                  <a:gd name="T10" fmla="*/ 94 w 366"/>
                  <a:gd name="T11" fmla="*/ 66 h 366"/>
                  <a:gd name="T12" fmla="*/ 122 w 366"/>
                  <a:gd name="T13" fmla="*/ 78 h 366"/>
                  <a:gd name="T14" fmla="*/ 150 w 366"/>
                  <a:gd name="T15" fmla="*/ 90 h 366"/>
                  <a:gd name="T16" fmla="*/ 176 w 366"/>
                  <a:gd name="T17" fmla="*/ 106 h 366"/>
                  <a:gd name="T18" fmla="*/ 200 w 366"/>
                  <a:gd name="T19" fmla="*/ 124 h 366"/>
                  <a:gd name="T20" fmla="*/ 222 w 366"/>
                  <a:gd name="T21" fmla="*/ 144 h 366"/>
                  <a:gd name="T22" fmla="*/ 242 w 366"/>
                  <a:gd name="T23" fmla="*/ 166 h 366"/>
                  <a:gd name="T24" fmla="*/ 260 w 366"/>
                  <a:gd name="T25" fmla="*/ 190 h 366"/>
                  <a:gd name="T26" fmla="*/ 276 w 366"/>
                  <a:gd name="T27" fmla="*/ 216 h 366"/>
                  <a:gd name="T28" fmla="*/ 288 w 366"/>
                  <a:gd name="T29" fmla="*/ 244 h 366"/>
                  <a:gd name="T30" fmla="*/ 300 w 366"/>
                  <a:gd name="T31" fmla="*/ 272 h 366"/>
                  <a:gd name="T32" fmla="*/ 308 w 366"/>
                  <a:gd name="T33" fmla="*/ 302 h 366"/>
                  <a:gd name="T34" fmla="*/ 312 w 366"/>
                  <a:gd name="T35" fmla="*/ 334 h 366"/>
                  <a:gd name="T36" fmla="*/ 314 w 366"/>
                  <a:gd name="T37" fmla="*/ 366 h 366"/>
                  <a:gd name="T38" fmla="*/ 366 w 366"/>
                  <a:gd name="T39" fmla="*/ 366 h 366"/>
                  <a:gd name="T40" fmla="*/ 366 w 366"/>
                  <a:gd name="T41" fmla="*/ 366 h 366"/>
                  <a:gd name="T42" fmla="*/ 364 w 366"/>
                  <a:gd name="T43" fmla="*/ 328 h 366"/>
                  <a:gd name="T44" fmla="*/ 358 w 366"/>
                  <a:gd name="T45" fmla="*/ 292 h 366"/>
                  <a:gd name="T46" fmla="*/ 350 w 366"/>
                  <a:gd name="T47" fmla="*/ 258 h 366"/>
                  <a:gd name="T48" fmla="*/ 338 w 366"/>
                  <a:gd name="T49" fmla="*/ 224 h 366"/>
                  <a:gd name="T50" fmla="*/ 322 w 366"/>
                  <a:gd name="T51" fmla="*/ 192 h 366"/>
                  <a:gd name="T52" fmla="*/ 304 w 366"/>
                  <a:gd name="T53" fmla="*/ 162 h 366"/>
                  <a:gd name="T54" fmla="*/ 282 w 366"/>
                  <a:gd name="T55" fmla="*/ 134 h 366"/>
                  <a:gd name="T56" fmla="*/ 258 w 366"/>
                  <a:gd name="T57" fmla="*/ 108 h 366"/>
                  <a:gd name="T58" fmla="*/ 232 w 366"/>
                  <a:gd name="T59" fmla="*/ 84 h 366"/>
                  <a:gd name="T60" fmla="*/ 204 w 366"/>
                  <a:gd name="T61" fmla="*/ 62 h 366"/>
                  <a:gd name="T62" fmla="*/ 174 w 366"/>
                  <a:gd name="T63" fmla="*/ 44 h 366"/>
                  <a:gd name="T64" fmla="*/ 142 w 366"/>
                  <a:gd name="T65" fmla="*/ 28 h 366"/>
                  <a:gd name="T66" fmla="*/ 108 w 366"/>
                  <a:gd name="T67" fmla="*/ 16 h 366"/>
                  <a:gd name="T68" fmla="*/ 74 w 366"/>
                  <a:gd name="T69" fmla="*/ 8 h 366"/>
                  <a:gd name="T70" fmla="*/ 38 w 366"/>
                  <a:gd name="T71" fmla="*/ 2 h 366"/>
                  <a:gd name="T72" fmla="*/ 0 w 366"/>
                  <a:gd name="T73" fmla="*/ 0 h 366"/>
                  <a:gd name="T74" fmla="*/ 0 w 366"/>
                  <a:gd name="T75" fmla="*/ 0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66" h="366">
                    <a:moveTo>
                      <a:pt x="0" y="0"/>
                    </a:moveTo>
                    <a:lnTo>
                      <a:pt x="0" y="52"/>
                    </a:lnTo>
                    <a:lnTo>
                      <a:pt x="0" y="52"/>
                    </a:lnTo>
                    <a:lnTo>
                      <a:pt x="32" y="54"/>
                    </a:lnTo>
                    <a:lnTo>
                      <a:pt x="64" y="58"/>
                    </a:lnTo>
                    <a:lnTo>
                      <a:pt x="94" y="66"/>
                    </a:lnTo>
                    <a:lnTo>
                      <a:pt x="122" y="78"/>
                    </a:lnTo>
                    <a:lnTo>
                      <a:pt x="150" y="90"/>
                    </a:lnTo>
                    <a:lnTo>
                      <a:pt x="176" y="106"/>
                    </a:lnTo>
                    <a:lnTo>
                      <a:pt x="200" y="124"/>
                    </a:lnTo>
                    <a:lnTo>
                      <a:pt x="222" y="144"/>
                    </a:lnTo>
                    <a:lnTo>
                      <a:pt x="242" y="166"/>
                    </a:lnTo>
                    <a:lnTo>
                      <a:pt x="260" y="190"/>
                    </a:lnTo>
                    <a:lnTo>
                      <a:pt x="276" y="216"/>
                    </a:lnTo>
                    <a:lnTo>
                      <a:pt x="288" y="244"/>
                    </a:lnTo>
                    <a:lnTo>
                      <a:pt x="300" y="272"/>
                    </a:lnTo>
                    <a:lnTo>
                      <a:pt x="308" y="302"/>
                    </a:lnTo>
                    <a:lnTo>
                      <a:pt x="312" y="334"/>
                    </a:lnTo>
                    <a:lnTo>
                      <a:pt x="314" y="366"/>
                    </a:lnTo>
                    <a:lnTo>
                      <a:pt x="366" y="366"/>
                    </a:lnTo>
                    <a:lnTo>
                      <a:pt x="366" y="366"/>
                    </a:lnTo>
                    <a:lnTo>
                      <a:pt x="364" y="328"/>
                    </a:lnTo>
                    <a:lnTo>
                      <a:pt x="358" y="292"/>
                    </a:lnTo>
                    <a:lnTo>
                      <a:pt x="350" y="258"/>
                    </a:lnTo>
                    <a:lnTo>
                      <a:pt x="338" y="224"/>
                    </a:lnTo>
                    <a:lnTo>
                      <a:pt x="322" y="192"/>
                    </a:lnTo>
                    <a:lnTo>
                      <a:pt x="304" y="162"/>
                    </a:lnTo>
                    <a:lnTo>
                      <a:pt x="282" y="134"/>
                    </a:lnTo>
                    <a:lnTo>
                      <a:pt x="258" y="108"/>
                    </a:lnTo>
                    <a:lnTo>
                      <a:pt x="232" y="84"/>
                    </a:lnTo>
                    <a:lnTo>
                      <a:pt x="204" y="62"/>
                    </a:lnTo>
                    <a:lnTo>
                      <a:pt x="174" y="44"/>
                    </a:lnTo>
                    <a:lnTo>
                      <a:pt x="142" y="28"/>
                    </a:lnTo>
                    <a:lnTo>
                      <a:pt x="108" y="16"/>
                    </a:lnTo>
                    <a:lnTo>
                      <a:pt x="74" y="8"/>
                    </a:lnTo>
                    <a:lnTo>
                      <a:pt x="38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Freeform 11"/>
              <p:cNvSpPr/>
              <p:nvPr/>
            </p:nvSpPr>
            <p:spPr bwMode="auto">
              <a:xfrm>
                <a:off x="501650" y="3902075"/>
                <a:ext cx="120650" cy="228600"/>
              </a:xfrm>
              <a:custGeom>
                <a:avLst/>
                <a:gdLst>
                  <a:gd name="T0" fmla="*/ 52 w 76"/>
                  <a:gd name="T1" fmla="*/ 0 h 144"/>
                  <a:gd name="T2" fmla="*/ 0 w 76"/>
                  <a:gd name="T3" fmla="*/ 0 h 144"/>
                  <a:gd name="T4" fmla="*/ 0 w 76"/>
                  <a:gd name="T5" fmla="*/ 0 h 144"/>
                  <a:gd name="T6" fmla="*/ 2 w 76"/>
                  <a:gd name="T7" fmla="*/ 38 h 144"/>
                  <a:gd name="T8" fmla="*/ 8 w 76"/>
                  <a:gd name="T9" fmla="*/ 74 h 144"/>
                  <a:gd name="T10" fmla="*/ 18 w 76"/>
                  <a:gd name="T11" fmla="*/ 110 h 144"/>
                  <a:gd name="T12" fmla="*/ 30 w 76"/>
                  <a:gd name="T13" fmla="*/ 144 h 144"/>
                  <a:gd name="T14" fmla="*/ 76 w 76"/>
                  <a:gd name="T15" fmla="*/ 118 h 144"/>
                  <a:gd name="T16" fmla="*/ 76 w 76"/>
                  <a:gd name="T17" fmla="*/ 118 h 144"/>
                  <a:gd name="T18" fmla="*/ 66 w 76"/>
                  <a:gd name="T19" fmla="*/ 90 h 144"/>
                  <a:gd name="T20" fmla="*/ 58 w 76"/>
                  <a:gd name="T21" fmla="*/ 62 h 144"/>
                  <a:gd name="T22" fmla="*/ 54 w 76"/>
                  <a:gd name="T23" fmla="*/ 30 h 144"/>
                  <a:gd name="T24" fmla="*/ 52 w 76"/>
                  <a:gd name="T25" fmla="*/ 0 h 144"/>
                  <a:gd name="T26" fmla="*/ 52 w 76"/>
                  <a:gd name="T27" fmla="*/ 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6" h="144">
                    <a:moveTo>
                      <a:pt x="52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2" y="38"/>
                    </a:lnTo>
                    <a:lnTo>
                      <a:pt x="8" y="74"/>
                    </a:lnTo>
                    <a:lnTo>
                      <a:pt x="18" y="110"/>
                    </a:lnTo>
                    <a:lnTo>
                      <a:pt x="30" y="144"/>
                    </a:lnTo>
                    <a:lnTo>
                      <a:pt x="76" y="118"/>
                    </a:lnTo>
                    <a:lnTo>
                      <a:pt x="76" y="118"/>
                    </a:lnTo>
                    <a:lnTo>
                      <a:pt x="66" y="90"/>
                    </a:lnTo>
                    <a:lnTo>
                      <a:pt x="58" y="62"/>
                    </a:lnTo>
                    <a:lnTo>
                      <a:pt x="54" y="30"/>
                    </a:lnTo>
                    <a:lnTo>
                      <a:pt x="52" y="0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12"/>
              <p:cNvSpPr/>
              <p:nvPr/>
            </p:nvSpPr>
            <p:spPr bwMode="auto">
              <a:xfrm>
                <a:off x="606425" y="4191000"/>
                <a:ext cx="476250" cy="292100"/>
              </a:xfrm>
              <a:custGeom>
                <a:avLst/>
                <a:gdLst>
                  <a:gd name="T0" fmla="*/ 46 w 300"/>
                  <a:gd name="T1" fmla="*/ 0 h 184"/>
                  <a:gd name="T2" fmla="*/ 0 w 300"/>
                  <a:gd name="T3" fmla="*/ 26 h 184"/>
                  <a:gd name="T4" fmla="*/ 0 w 300"/>
                  <a:gd name="T5" fmla="*/ 26 h 184"/>
                  <a:gd name="T6" fmla="*/ 12 w 300"/>
                  <a:gd name="T7" fmla="*/ 42 h 184"/>
                  <a:gd name="T8" fmla="*/ 26 w 300"/>
                  <a:gd name="T9" fmla="*/ 60 h 184"/>
                  <a:gd name="T10" fmla="*/ 42 w 300"/>
                  <a:gd name="T11" fmla="*/ 76 h 184"/>
                  <a:gd name="T12" fmla="*/ 58 w 300"/>
                  <a:gd name="T13" fmla="*/ 90 h 184"/>
                  <a:gd name="T14" fmla="*/ 74 w 300"/>
                  <a:gd name="T15" fmla="*/ 104 h 184"/>
                  <a:gd name="T16" fmla="*/ 90 w 300"/>
                  <a:gd name="T17" fmla="*/ 118 h 184"/>
                  <a:gd name="T18" fmla="*/ 110 w 300"/>
                  <a:gd name="T19" fmla="*/ 130 h 184"/>
                  <a:gd name="T20" fmla="*/ 128 w 300"/>
                  <a:gd name="T21" fmla="*/ 140 h 184"/>
                  <a:gd name="T22" fmla="*/ 148 w 300"/>
                  <a:gd name="T23" fmla="*/ 150 h 184"/>
                  <a:gd name="T24" fmla="*/ 168 w 300"/>
                  <a:gd name="T25" fmla="*/ 158 h 184"/>
                  <a:gd name="T26" fmla="*/ 188 w 300"/>
                  <a:gd name="T27" fmla="*/ 166 h 184"/>
                  <a:gd name="T28" fmla="*/ 210 w 300"/>
                  <a:gd name="T29" fmla="*/ 172 h 184"/>
                  <a:gd name="T30" fmla="*/ 232 w 300"/>
                  <a:gd name="T31" fmla="*/ 176 h 184"/>
                  <a:gd name="T32" fmla="*/ 254 w 300"/>
                  <a:gd name="T33" fmla="*/ 180 h 184"/>
                  <a:gd name="T34" fmla="*/ 278 w 300"/>
                  <a:gd name="T35" fmla="*/ 182 h 184"/>
                  <a:gd name="T36" fmla="*/ 300 w 300"/>
                  <a:gd name="T37" fmla="*/ 184 h 184"/>
                  <a:gd name="T38" fmla="*/ 300 w 300"/>
                  <a:gd name="T39" fmla="*/ 132 h 184"/>
                  <a:gd name="T40" fmla="*/ 300 w 300"/>
                  <a:gd name="T41" fmla="*/ 132 h 184"/>
                  <a:gd name="T42" fmla="*/ 280 w 300"/>
                  <a:gd name="T43" fmla="*/ 130 h 184"/>
                  <a:gd name="T44" fmla="*/ 262 w 300"/>
                  <a:gd name="T45" fmla="*/ 128 h 184"/>
                  <a:gd name="T46" fmla="*/ 224 w 300"/>
                  <a:gd name="T47" fmla="*/ 122 h 184"/>
                  <a:gd name="T48" fmla="*/ 188 w 300"/>
                  <a:gd name="T49" fmla="*/ 110 h 184"/>
                  <a:gd name="T50" fmla="*/ 156 w 300"/>
                  <a:gd name="T51" fmla="*/ 96 h 184"/>
                  <a:gd name="T52" fmla="*/ 124 w 300"/>
                  <a:gd name="T53" fmla="*/ 76 h 184"/>
                  <a:gd name="T54" fmla="*/ 96 w 300"/>
                  <a:gd name="T55" fmla="*/ 54 h 184"/>
                  <a:gd name="T56" fmla="*/ 70 w 300"/>
                  <a:gd name="T57" fmla="*/ 28 h 184"/>
                  <a:gd name="T58" fmla="*/ 46 w 300"/>
                  <a:gd name="T59" fmla="*/ 0 h 184"/>
                  <a:gd name="T60" fmla="*/ 46 w 300"/>
                  <a:gd name="T6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00" h="184">
                    <a:moveTo>
                      <a:pt x="46" y="0"/>
                    </a:moveTo>
                    <a:lnTo>
                      <a:pt x="0" y="26"/>
                    </a:lnTo>
                    <a:lnTo>
                      <a:pt x="0" y="26"/>
                    </a:lnTo>
                    <a:lnTo>
                      <a:pt x="12" y="42"/>
                    </a:lnTo>
                    <a:lnTo>
                      <a:pt x="26" y="60"/>
                    </a:lnTo>
                    <a:lnTo>
                      <a:pt x="42" y="76"/>
                    </a:lnTo>
                    <a:lnTo>
                      <a:pt x="58" y="90"/>
                    </a:lnTo>
                    <a:lnTo>
                      <a:pt x="74" y="104"/>
                    </a:lnTo>
                    <a:lnTo>
                      <a:pt x="90" y="118"/>
                    </a:lnTo>
                    <a:lnTo>
                      <a:pt x="110" y="130"/>
                    </a:lnTo>
                    <a:lnTo>
                      <a:pt x="128" y="140"/>
                    </a:lnTo>
                    <a:lnTo>
                      <a:pt x="148" y="150"/>
                    </a:lnTo>
                    <a:lnTo>
                      <a:pt x="168" y="158"/>
                    </a:lnTo>
                    <a:lnTo>
                      <a:pt x="188" y="166"/>
                    </a:lnTo>
                    <a:lnTo>
                      <a:pt x="210" y="172"/>
                    </a:lnTo>
                    <a:lnTo>
                      <a:pt x="232" y="176"/>
                    </a:lnTo>
                    <a:lnTo>
                      <a:pt x="254" y="180"/>
                    </a:lnTo>
                    <a:lnTo>
                      <a:pt x="278" y="182"/>
                    </a:lnTo>
                    <a:lnTo>
                      <a:pt x="300" y="184"/>
                    </a:lnTo>
                    <a:lnTo>
                      <a:pt x="300" y="132"/>
                    </a:lnTo>
                    <a:lnTo>
                      <a:pt x="300" y="132"/>
                    </a:lnTo>
                    <a:lnTo>
                      <a:pt x="280" y="130"/>
                    </a:lnTo>
                    <a:lnTo>
                      <a:pt x="262" y="128"/>
                    </a:lnTo>
                    <a:lnTo>
                      <a:pt x="224" y="122"/>
                    </a:lnTo>
                    <a:lnTo>
                      <a:pt x="188" y="110"/>
                    </a:lnTo>
                    <a:lnTo>
                      <a:pt x="156" y="96"/>
                    </a:lnTo>
                    <a:lnTo>
                      <a:pt x="124" y="76"/>
                    </a:lnTo>
                    <a:lnTo>
                      <a:pt x="96" y="54"/>
                    </a:lnTo>
                    <a:lnTo>
                      <a:pt x="70" y="28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60" name="组合 59"/>
          <p:cNvGrpSpPr/>
          <p:nvPr/>
        </p:nvGrpSpPr>
        <p:grpSpPr>
          <a:xfrm>
            <a:off x="3331078" y="1354472"/>
            <a:ext cx="484321" cy="417573"/>
            <a:chOff x="3330915" y="1354021"/>
            <a:chExt cx="484384" cy="417573"/>
          </a:xfrm>
        </p:grpSpPr>
        <p:sp>
          <p:nvSpPr>
            <p:cNvPr id="61" name="六边形 60"/>
            <p:cNvSpPr/>
            <p:nvPr/>
          </p:nvSpPr>
          <p:spPr>
            <a:xfrm>
              <a:off x="3330915" y="1354021"/>
              <a:ext cx="484384" cy="417573"/>
            </a:xfrm>
            <a:prstGeom prst="hexagon">
              <a:avLst/>
            </a:prstGeom>
            <a:solidFill>
              <a:schemeClr val="accent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Freeform 13"/>
            <p:cNvSpPr>
              <a:spLocks noEditPoints="1"/>
            </p:cNvSpPr>
            <p:nvPr/>
          </p:nvSpPr>
          <p:spPr bwMode="auto">
            <a:xfrm>
              <a:off x="3484266" y="1433038"/>
              <a:ext cx="177682" cy="259539"/>
            </a:xfrm>
            <a:custGeom>
              <a:avLst/>
              <a:gdLst>
                <a:gd name="T0" fmla="*/ 366 w 916"/>
                <a:gd name="T1" fmla="*/ 10 h 1338"/>
                <a:gd name="T2" fmla="*/ 202 w 916"/>
                <a:gd name="T3" fmla="*/ 80 h 1338"/>
                <a:gd name="T4" fmla="*/ 80 w 916"/>
                <a:gd name="T5" fmla="*/ 204 h 1338"/>
                <a:gd name="T6" fmla="*/ 10 w 916"/>
                <a:gd name="T7" fmla="*/ 366 h 1338"/>
                <a:gd name="T8" fmla="*/ 2 w 916"/>
                <a:gd name="T9" fmla="*/ 484 h 1338"/>
                <a:gd name="T10" fmla="*/ 18 w 916"/>
                <a:gd name="T11" fmla="*/ 592 h 1338"/>
                <a:gd name="T12" fmla="*/ 44 w 916"/>
                <a:gd name="T13" fmla="*/ 676 h 1338"/>
                <a:gd name="T14" fmla="*/ 118 w 916"/>
                <a:gd name="T15" fmla="*/ 910 h 1338"/>
                <a:gd name="T16" fmla="*/ 126 w 916"/>
                <a:gd name="T17" fmla="*/ 1012 h 1338"/>
                <a:gd name="T18" fmla="*/ 142 w 916"/>
                <a:gd name="T19" fmla="*/ 1150 h 1338"/>
                <a:gd name="T20" fmla="*/ 174 w 916"/>
                <a:gd name="T21" fmla="*/ 1190 h 1338"/>
                <a:gd name="T22" fmla="*/ 204 w 916"/>
                <a:gd name="T23" fmla="*/ 1222 h 1338"/>
                <a:gd name="T24" fmla="*/ 240 w 916"/>
                <a:gd name="T25" fmla="*/ 1280 h 1338"/>
                <a:gd name="T26" fmla="*/ 308 w 916"/>
                <a:gd name="T27" fmla="*/ 1324 h 1338"/>
                <a:gd name="T28" fmla="*/ 398 w 916"/>
                <a:gd name="T29" fmla="*/ 1338 h 1338"/>
                <a:gd name="T30" fmla="*/ 568 w 916"/>
                <a:gd name="T31" fmla="*/ 1334 h 1338"/>
                <a:gd name="T32" fmla="*/ 646 w 916"/>
                <a:gd name="T33" fmla="*/ 1306 h 1338"/>
                <a:gd name="T34" fmla="*/ 694 w 916"/>
                <a:gd name="T35" fmla="*/ 1260 h 1338"/>
                <a:gd name="T36" fmla="*/ 720 w 916"/>
                <a:gd name="T37" fmla="*/ 1202 h 1338"/>
                <a:gd name="T38" fmla="*/ 762 w 916"/>
                <a:gd name="T39" fmla="*/ 1172 h 1338"/>
                <a:gd name="T40" fmla="*/ 788 w 916"/>
                <a:gd name="T41" fmla="*/ 1096 h 1338"/>
                <a:gd name="T42" fmla="*/ 792 w 916"/>
                <a:gd name="T43" fmla="*/ 976 h 1338"/>
                <a:gd name="T44" fmla="*/ 816 w 916"/>
                <a:gd name="T45" fmla="*/ 840 h 1338"/>
                <a:gd name="T46" fmla="*/ 884 w 916"/>
                <a:gd name="T47" fmla="*/ 648 h 1338"/>
                <a:gd name="T48" fmla="*/ 910 w 916"/>
                <a:gd name="T49" fmla="*/ 538 h 1338"/>
                <a:gd name="T50" fmla="*/ 916 w 916"/>
                <a:gd name="T51" fmla="*/ 460 h 1338"/>
                <a:gd name="T52" fmla="*/ 880 w 916"/>
                <a:gd name="T53" fmla="*/ 280 h 1338"/>
                <a:gd name="T54" fmla="*/ 782 w 916"/>
                <a:gd name="T55" fmla="*/ 136 h 1338"/>
                <a:gd name="T56" fmla="*/ 636 w 916"/>
                <a:gd name="T57" fmla="*/ 38 h 1338"/>
                <a:gd name="T58" fmla="*/ 458 w 916"/>
                <a:gd name="T59" fmla="*/ 0 h 1338"/>
                <a:gd name="T60" fmla="*/ 620 w 916"/>
                <a:gd name="T61" fmla="*/ 1164 h 1338"/>
                <a:gd name="T62" fmla="*/ 600 w 916"/>
                <a:gd name="T63" fmla="*/ 1206 h 1338"/>
                <a:gd name="T64" fmla="*/ 568 w 916"/>
                <a:gd name="T65" fmla="*/ 1224 h 1338"/>
                <a:gd name="T66" fmla="*/ 398 w 916"/>
                <a:gd name="T67" fmla="*/ 1232 h 1338"/>
                <a:gd name="T68" fmla="*/ 344 w 916"/>
                <a:gd name="T69" fmla="*/ 1222 h 1338"/>
                <a:gd name="T70" fmla="*/ 306 w 916"/>
                <a:gd name="T71" fmla="*/ 1190 h 1338"/>
                <a:gd name="T72" fmla="*/ 298 w 916"/>
                <a:gd name="T73" fmla="*/ 1158 h 1338"/>
                <a:gd name="T74" fmla="*/ 620 w 916"/>
                <a:gd name="T75" fmla="*/ 1158 h 1338"/>
                <a:gd name="T76" fmla="*/ 238 w 916"/>
                <a:gd name="T77" fmla="*/ 1104 h 1338"/>
                <a:gd name="T78" fmla="*/ 686 w 916"/>
                <a:gd name="T79" fmla="*/ 1046 h 1338"/>
                <a:gd name="T80" fmla="*/ 686 w 916"/>
                <a:gd name="T81" fmla="*/ 992 h 1338"/>
                <a:gd name="T82" fmla="*/ 688 w 916"/>
                <a:gd name="T83" fmla="*/ 934 h 1338"/>
                <a:gd name="T84" fmla="*/ 774 w 916"/>
                <a:gd name="T85" fmla="*/ 638 h 1338"/>
                <a:gd name="T86" fmla="*/ 706 w 916"/>
                <a:gd name="T87" fmla="*/ 834 h 1338"/>
                <a:gd name="T88" fmla="*/ 210 w 916"/>
                <a:gd name="T89" fmla="*/ 834 h 1338"/>
                <a:gd name="T90" fmla="*/ 144 w 916"/>
                <a:gd name="T91" fmla="*/ 638 h 1338"/>
                <a:gd name="T92" fmla="*/ 108 w 916"/>
                <a:gd name="T93" fmla="*/ 460 h 1338"/>
                <a:gd name="T94" fmla="*/ 124 w 916"/>
                <a:gd name="T95" fmla="*/ 354 h 1338"/>
                <a:gd name="T96" fmla="*/ 188 w 916"/>
                <a:gd name="T97" fmla="*/ 236 h 1338"/>
                <a:gd name="T98" fmla="*/ 292 w 916"/>
                <a:gd name="T99" fmla="*/ 150 h 1338"/>
                <a:gd name="T100" fmla="*/ 422 w 916"/>
                <a:gd name="T101" fmla="*/ 110 h 1338"/>
                <a:gd name="T102" fmla="*/ 530 w 916"/>
                <a:gd name="T103" fmla="*/ 114 h 1338"/>
                <a:gd name="T104" fmla="*/ 656 w 916"/>
                <a:gd name="T105" fmla="*/ 168 h 1338"/>
                <a:gd name="T106" fmla="*/ 750 w 916"/>
                <a:gd name="T107" fmla="*/ 262 h 1338"/>
                <a:gd name="T108" fmla="*/ 802 w 916"/>
                <a:gd name="T109" fmla="*/ 388 h 1338"/>
                <a:gd name="T110" fmla="*/ 808 w 916"/>
                <a:gd name="T111" fmla="*/ 502 h 1338"/>
                <a:gd name="T112" fmla="*/ 774 w 916"/>
                <a:gd name="T113" fmla="*/ 6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16" h="1338">
                  <a:moveTo>
                    <a:pt x="458" y="0"/>
                  </a:moveTo>
                  <a:lnTo>
                    <a:pt x="458" y="0"/>
                  </a:lnTo>
                  <a:lnTo>
                    <a:pt x="412" y="4"/>
                  </a:lnTo>
                  <a:lnTo>
                    <a:pt x="366" y="10"/>
                  </a:lnTo>
                  <a:lnTo>
                    <a:pt x="322" y="22"/>
                  </a:lnTo>
                  <a:lnTo>
                    <a:pt x="280" y="38"/>
                  </a:lnTo>
                  <a:lnTo>
                    <a:pt x="240" y="56"/>
                  </a:lnTo>
                  <a:lnTo>
                    <a:pt x="202" y="80"/>
                  </a:lnTo>
                  <a:lnTo>
                    <a:pt x="168" y="106"/>
                  </a:lnTo>
                  <a:lnTo>
                    <a:pt x="136" y="136"/>
                  </a:lnTo>
                  <a:lnTo>
                    <a:pt x="106" y="168"/>
                  </a:lnTo>
                  <a:lnTo>
                    <a:pt x="80" y="204"/>
                  </a:lnTo>
                  <a:lnTo>
                    <a:pt x="56" y="240"/>
                  </a:lnTo>
                  <a:lnTo>
                    <a:pt x="36" y="280"/>
                  </a:lnTo>
                  <a:lnTo>
                    <a:pt x="22" y="322"/>
                  </a:lnTo>
                  <a:lnTo>
                    <a:pt x="10" y="366"/>
                  </a:lnTo>
                  <a:lnTo>
                    <a:pt x="4" y="412"/>
                  </a:lnTo>
                  <a:lnTo>
                    <a:pt x="0" y="460"/>
                  </a:lnTo>
                  <a:lnTo>
                    <a:pt x="0" y="460"/>
                  </a:lnTo>
                  <a:lnTo>
                    <a:pt x="2" y="484"/>
                  </a:lnTo>
                  <a:lnTo>
                    <a:pt x="4" y="512"/>
                  </a:lnTo>
                  <a:lnTo>
                    <a:pt x="6" y="538"/>
                  </a:lnTo>
                  <a:lnTo>
                    <a:pt x="12" y="566"/>
                  </a:lnTo>
                  <a:lnTo>
                    <a:pt x="18" y="592"/>
                  </a:lnTo>
                  <a:lnTo>
                    <a:pt x="26" y="620"/>
                  </a:lnTo>
                  <a:lnTo>
                    <a:pt x="34" y="648"/>
                  </a:lnTo>
                  <a:lnTo>
                    <a:pt x="44" y="676"/>
                  </a:lnTo>
                  <a:lnTo>
                    <a:pt x="44" y="676"/>
                  </a:lnTo>
                  <a:lnTo>
                    <a:pt x="88" y="794"/>
                  </a:lnTo>
                  <a:lnTo>
                    <a:pt x="102" y="840"/>
                  </a:lnTo>
                  <a:lnTo>
                    <a:pt x="112" y="876"/>
                  </a:lnTo>
                  <a:lnTo>
                    <a:pt x="118" y="910"/>
                  </a:lnTo>
                  <a:lnTo>
                    <a:pt x="122" y="942"/>
                  </a:lnTo>
                  <a:lnTo>
                    <a:pt x="124" y="976"/>
                  </a:lnTo>
                  <a:lnTo>
                    <a:pt x="126" y="1012"/>
                  </a:lnTo>
                  <a:lnTo>
                    <a:pt x="126" y="1012"/>
                  </a:lnTo>
                  <a:lnTo>
                    <a:pt x="126" y="1068"/>
                  </a:lnTo>
                  <a:lnTo>
                    <a:pt x="130" y="1096"/>
                  </a:lnTo>
                  <a:lnTo>
                    <a:pt x="134" y="1124"/>
                  </a:lnTo>
                  <a:lnTo>
                    <a:pt x="142" y="1150"/>
                  </a:lnTo>
                  <a:lnTo>
                    <a:pt x="148" y="1160"/>
                  </a:lnTo>
                  <a:lnTo>
                    <a:pt x="156" y="1172"/>
                  </a:lnTo>
                  <a:lnTo>
                    <a:pt x="164" y="1182"/>
                  </a:lnTo>
                  <a:lnTo>
                    <a:pt x="174" y="1190"/>
                  </a:lnTo>
                  <a:lnTo>
                    <a:pt x="184" y="1198"/>
                  </a:lnTo>
                  <a:lnTo>
                    <a:pt x="198" y="1202"/>
                  </a:lnTo>
                  <a:lnTo>
                    <a:pt x="198" y="1202"/>
                  </a:lnTo>
                  <a:lnTo>
                    <a:pt x="204" y="1222"/>
                  </a:lnTo>
                  <a:lnTo>
                    <a:pt x="212" y="1242"/>
                  </a:lnTo>
                  <a:lnTo>
                    <a:pt x="224" y="1260"/>
                  </a:lnTo>
                  <a:lnTo>
                    <a:pt x="240" y="1280"/>
                  </a:lnTo>
                  <a:lnTo>
                    <a:pt x="240" y="1280"/>
                  </a:lnTo>
                  <a:lnTo>
                    <a:pt x="256" y="1294"/>
                  </a:lnTo>
                  <a:lnTo>
                    <a:pt x="272" y="1306"/>
                  </a:lnTo>
                  <a:lnTo>
                    <a:pt x="290" y="1316"/>
                  </a:lnTo>
                  <a:lnTo>
                    <a:pt x="308" y="1324"/>
                  </a:lnTo>
                  <a:lnTo>
                    <a:pt x="328" y="1330"/>
                  </a:lnTo>
                  <a:lnTo>
                    <a:pt x="350" y="1334"/>
                  </a:lnTo>
                  <a:lnTo>
                    <a:pt x="374" y="1338"/>
                  </a:lnTo>
                  <a:lnTo>
                    <a:pt x="398" y="1338"/>
                  </a:lnTo>
                  <a:lnTo>
                    <a:pt x="520" y="1338"/>
                  </a:lnTo>
                  <a:lnTo>
                    <a:pt x="520" y="1338"/>
                  </a:lnTo>
                  <a:lnTo>
                    <a:pt x="544" y="1338"/>
                  </a:lnTo>
                  <a:lnTo>
                    <a:pt x="568" y="1334"/>
                  </a:lnTo>
                  <a:lnTo>
                    <a:pt x="588" y="1330"/>
                  </a:lnTo>
                  <a:lnTo>
                    <a:pt x="610" y="1324"/>
                  </a:lnTo>
                  <a:lnTo>
                    <a:pt x="628" y="1316"/>
                  </a:lnTo>
                  <a:lnTo>
                    <a:pt x="646" y="1306"/>
                  </a:lnTo>
                  <a:lnTo>
                    <a:pt x="662" y="1294"/>
                  </a:lnTo>
                  <a:lnTo>
                    <a:pt x="676" y="1280"/>
                  </a:lnTo>
                  <a:lnTo>
                    <a:pt x="676" y="1280"/>
                  </a:lnTo>
                  <a:lnTo>
                    <a:pt x="694" y="1260"/>
                  </a:lnTo>
                  <a:lnTo>
                    <a:pt x="706" y="1242"/>
                  </a:lnTo>
                  <a:lnTo>
                    <a:pt x="714" y="1222"/>
                  </a:lnTo>
                  <a:lnTo>
                    <a:pt x="720" y="1202"/>
                  </a:lnTo>
                  <a:lnTo>
                    <a:pt x="720" y="1202"/>
                  </a:lnTo>
                  <a:lnTo>
                    <a:pt x="734" y="1198"/>
                  </a:lnTo>
                  <a:lnTo>
                    <a:pt x="744" y="1190"/>
                  </a:lnTo>
                  <a:lnTo>
                    <a:pt x="754" y="1182"/>
                  </a:lnTo>
                  <a:lnTo>
                    <a:pt x="762" y="1172"/>
                  </a:lnTo>
                  <a:lnTo>
                    <a:pt x="768" y="1160"/>
                  </a:lnTo>
                  <a:lnTo>
                    <a:pt x="774" y="1150"/>
                  </a:lnTo>
                  <a:lnTo>
                    <a:pt x="784" y="1124"/>
                  </a:lnTo>
                  <a:lnTo>
                    <a:pt x="788" y="1096"/>
                  </a:lnTo>
                  <a:lnTo>
                    <a:pt x="792" y="1068"/>
                  </a:lnTo>
                  <a:lnTo>
                    <a:pt x="792" y="1012"/>
                  </a:lnTo>
                  <a:lnTo>
                    <a:pt x="792" y="1012"/>
                  </a:lnTo>
                  <a:lnTo>
                    <a:pt x="792" y="976"/>
                  </a:lnTo>
                  <a:lnTo>
                    <a:pt x="794" y="942"/>
                  </a:lnTo>
                  <a:lnTo>
                    <a:pt x="798" y="910"/>
                  </a:lnTo>
                  <a:lnTo>
                    <a:pt x="806" y="876"/>
                  </a:lnTo>
                  <a:lnTo>
                    <a:pt x="816" y="840"/>
                  </a:lnTo>
                  <a:lnTo>
                    <a:pt x="830" y="794"/>
                  </a:lnTo>
                  <a:lnTo>
                    <a:pt x="874" y="676"/>
                  </a:lnTo>
                  <a:lnTo>
                    <a:pt x="874" y="676"/>
                  </a:lnTo>
                  <a:lnTo>
                    <a:pt x="884" y="648"/>
                  </a:lnTo>
                  <a:lnTo>
                    <a:pt x="892" y="620"/>
                  </a:lnTo>
                  <a:lnTo>
                    <a:pt x="900" y="592"/>
                  </a:lnTo>
                  <a:lnTo>
                    <a:pt x="906" y="566"/>
                  </a:lnTo>
                  <a:lnTo>
                    <a:pt x="910" y="538"/>
                  </a:lnTo>
                  <a:lnTo>
                    <a:pt x="914" y="512"/>
                  </a:lnTo>
                  <a:lnTo>
                    <a:pt x="916" y="484"/>
                  </a:lnTo>
                  <a:lnTo>
                    <a:pt x="916" y="460"/>
                  </a:lnTo>
                  <a:lnTo>
                    <a:pt x="916" y="460"/>
                  </a:lnTo>
                  <a:lnTo>
                    <a:pt x="914" y="412"/>
                  </a:lnTo>
                  <a:lnTo>
                    <a:pt x="908" y="366"/>
                  </a:lnTo>
                  <a:lnTo>
                    <a:pt x="896" y="322"/>
                  </a:lnTo>
                  <a:lnTo>
                    <a:pt x="880" y="280"/>
                  </a:lnTo>
                  <a:lnTo>
                    <a:pt x="862" y="240"/>
                  </a:lnTo>
                  <a:lnTo>
                    <a:pt x="838" y="204"/>
                  </a:lnTo>
                  <a:lnTo>
                    <a:pt x="812" y="168"/>
                  </a:lnTo>
                  <a:lnTo>
                    <a:pt x="782" y="136"/>
                  </a:lnTo>
                  <a:lnTo>
                    <a:pt x="750" y="106"/>
                  </a:lnTo>
                  <a:lnTo>
                    <a:pt x="714" y="80"/>
                  </a:lnTo>
                  <a:lnTo>
                    <a:pt x="676" y="56"/>
                  </a:lnTo>
                  <a:lnTo>
                    <a:pt x="636" y="38"/>
                  </a:lnTo>
                  <a:lnTo>
                    <a:pt x="594" y="22"/>
                  </a:lnTo>
                  <a:lnTo>
                    <a:pt x="550" y="10"/>
                  </a:lnTo>
                  <a:lnTo>
                    <a:pt x="506" y="4"/>
                  </a:lnTo>
                  <a:lnTo>
                    <a:pt x="458" y="0"/>
                  </a:lnTo>
                  <a:lnTo>
                    <a:pt x="458" y="0"/>
                  </a:lnTo>
                  <a:close/>
                  <a:moveTo>
                    <a:pt x="620" y="1158"/>
                  </a:moveTo>
                  <a:lnTo>
                    <a:pt x="620" y="1158"/>
                  </a:lnTo>
                  <a:lnTo>
                    <a:pt x="620" y="1164"/>
                  </a:lnTo>
                  <a:lnTo>
                    <a:pt x="618" y="1174"/>
                  </a:lnTo>
                  <a:lnTo>
                    <a:pt x="612" y="1190"/>
                  </a:lnTo>
                  <a:lnTo>
                    <a:pt x="606" y="1198"/>
                  </a:lnTo>
                  <a:lnTo>
                    <a:pt x="600" y="1206"/>
                  </a:lnTo>
                  <a:lnTo>
                    <a:pt x="600" y="1206"/>
                  </a:lnTo>
                  <a:lnTo>
                    <a:pt x="594" y="1212"/>
                  </a:lnTo>
                  <a:lnTo>
                    <a:pt x="586" y="1218"/>
                  </a:lnTo>
                  <a:lnTo>
                    <a:pt x="568" y="1224"/>
                  </a:lnTo>
                  <a:lnTo>
                    <a:pt x="546" y="1230"/>
                  </a:lnTo>
                  <a:lnTo>
                    <a:pt x="520" y="1232"/>
                  </a:lnTo>
                  <a:lnTo>
                    <a:pt x="398" y="1232"/>
                  </a:lnTo>
                  <a:lnTo>
                    <a:pt x="398" y="1232"/>
                  </a:lnTo>
                  <a:lnTo>
                    <a:pt x="382" y="1230"/>
                  </a:lnTo>
                  <a:lnTo>
                    <a:pt x="368" y="1230"/>
                  </a:lnTo>
                  <a:lnTo>
                    <a:pt x="356" y="1226"/>
                  </a:lnTo>
                  <a:lnTo>
                    <a:pt x="344" y="1222"/>
                  </a:lnTo>
                  <a:lnTo>
                    <a:pt x="334" y="1218"/>
                  </a:lnTo>
                  <a:lnTo>
                    <a:pt x="326" y="1214"/>
                  </a:lnTo>
                  <a:lnTo>
                    <a:pt x="314" y="1202"/>
                  </a:lnTo>
                  <a:lnTo>
                    <a:pt x="306" y="1190"/>
                  </a:lnTo>
                  <a:lnTo>
                    <a:pt x="300" y="1178"/>
                  </a:lnTo>
                  <a:lnTo>
                    <a:pt x="298" y="1168"/>
                  </a:lnTo>
                  <a:lnTo>
                    <a:pt x="298" y="1158"/>
                  </a:lnTo>
                  <a:lnTo>
                    <a:pt x="298" y="1158"/>
                  </a:lnTo>
                  <a:lnTo>
                    <a:pt x="298" y="1156"/>
                  </a:lnTo>
                  <a:lnTo>
                    <a:pt x="620" y="1156"/>
                  </a:lnTo>
                  <a:lnTo>
                    <a:pt x="620" y="1156"/>
                  </a:lnTo>
                  <a:lnTo>
                    <a:pt x="620" y="1158"/>
                  </a:lnTo>
                  <a:lnTo>
                    <a:pt x="620" y="1158"/>
                  </a:lnTo>
                  <a:close/>
                  <a:moveTo>
                    <a:pt x="678" y="1104"/>
                  </a:moveTo>
                  <a:lnTo>
                    <a:pt x="238" y="1104"/>
                  </a:lnTo>
                  <a:lnTo>
                    <a:pt x="238" y="1104"/>
                  </a:lnTo>
                  <a:lnTo>
                    <a:pt x="236" y="1084"/>
                  </a:lnTo>
                  <a:lnTo>
                    <a:pt x="232" y="1046"/>
                  </a:lnTo>
                  <a:lnTo>
                    <a:pt x="686" y="1046"/>
                  </a:lnTo>
                  <a:lnTo>
                    <a:pt x="686" y="1046"/>
                  </a:lnTo>
                  <a:lnTo>
                    <a:pt x="682" y="1084"/>
                  </a:lnTo>
                  <a:lnTo>
                    <a:pt x="678" y="1104"/>
                  </a:lnTo>
                  <a:lnTo>
                    <a:pt x="678" y="1104"/>
                  </a:lnTo>
                  <a:close/>
                  <a:moveTo>
                    <a:pt x="686" y="992"/>
                  </a:moveTo>
                  <a:lnTo>
                    <a:pt x="232" y="992"/>
                  </a:lnTo>
                  <a:lnTo>
                    <a:pt x="232" y="992"/>
                  </a:lnTo>
                  <a:lnTo>
                    <a:pt x="230" y="934"/>
                  </a:lnTo>
                  <a:lnTo>
                    <a:pt x="688" y="934"/>
                  </a:lnTo>
                  <a:lnTo>
                    <a:pt x="688" y="934"/>
                  </a:lnTo>
                  <a:lnTo>
                    <a:pt x="686" y="992"/>
                  </a:lnTo>
                  <a:lnTo>
                    <a:pt x="686" y="992"/>
                  </a:lnTo>
                  <a:close/>
                  <a:moveTo>
                    <a:pt x="774" y="638"/>
                  </a:moveTo>
                  <a:lnTo>
                    <a:pt x="774" y="638"/>
                  </a:lnTo>
                  <a:lnTo>
                    <a:pt x="744" y="716"/>
                  </a:lnTo>
                  <a:lnTo>
                    <a:pt x="722" y="780"/>
                  </a:lnTo>
                  <a:lnTo>
                    <a:pt x="706" y="834"/>
                  </a:lnTo>
                  <a:lnTo>
                    <a:pt x="696" y="882"/>
                  </a:lnTo>
                  <a:lnTo>
                    <a:pt x="222" y="882"/>
                  </a:lnTo>
                  <a:lnTo>
                    <a:pt x="222" y="882"/>
                  </a:lnTo>
                  <a:lnTo>
                    <a:pt x="210" y="834"/>
                  </a:lnTo>
                  <a:lnTo>
                    <a:pt x="194" y="780"/>
                  </a:lnTo>
                  <a:lnTo>
                    <a:pt x="172" y="716"/>
                  </a:lnTo>
                  <a:lnTo>
                    <a:pt x="144" y="638"/>
                  </a:lnTo>
                  <a:lnTo>
                    <a:pt x="144" y="638"/>
                  </a:lnTo>
                  <a:lnTo>
                    <a:pt x="128" y="592"/>
                  </a:lnTo>
                  <a:lnTo>
                    <a:pt x="116" y="546"/>
                  </a:lnTo>
                  <a:lnTo>
                    <a:pt x="110" y="502"/>
                  </a:lnTo>
                  <a:lnTo>
                    <a:pt x="108" y="460"/>
                  </a:lnTo>
                  <a:lnTo>
                    <a:pt x="108" y="460"/>
                  </a:lnTo>
                  <a:lnTo>
                    <a:pt x="110" y="424"/>
                  </a:lnTo>
                  <a:lnTo>
                    <a:pt x="114" y="388"/>
                  </a:lnTo>
                  <a:lnTo>
                    <a:pt x="124" y="354"/>
                  </a:lnTo>
                  <a:lnTo>
                    <a:pt x="136" y="322"/>
                  </a:lnTo>
                  <a:lnTo>
                    <a:pt x="150" y="292"/>
                  </a:lnTo>
                  <a:lnTo>
                    <a:pt x="168" y="262"/>
                  </a:lnTo>
                  <a:lnTo>
                    <a:pt x="188" y="236"/>
                  </a:lnTo>
                  <a:lnTo>
                    <a:pt x="210" y="210"/>
                  </a:lnTo>
                  <a:lnTo>
                    <a:pt x="236" y="188"/>
                  </a:lnTo>
                  <a:lnTo>
                    <a:pt x="262" y="168"/>
                  </a:lnTo>
                  <a:lnTo>
                    <a:pt x="292" y="150"/>
                  </a:lnTo>
                  <a:lnTo>
                    <a:pt x="322" y="136"/>
                  </a:lnTo>
                  <a:lnTo>
                    <a:pt x="354" y="124"/>
                  </a:lnTo>
                  <a:lnTo>
                    <a:pt x="388" y="114"/>
                  </a:lnTo>
                  <a:lnTo>
                    <a:pt x="422" y="110"/>
                  </a:lnTo>
                  <a:lnTo>
                    <a:pt x="458" y="108"/>
                  </a:lnTo>
                  <a:lnTo>
                    <a:pt x="458" y="108"/>
                  </a:lnTo>
                  <a:lnTo>
                    <a:pt x="494" y="110"/>
                  </a:lnTo>
                  <a:lnTo>
                    <a:pt x="530" y="114"/>
                  </a:lnTo>
                  <a:lnTo>
                    <a:pt x="564" y="124"/>
                  </a:lnTo>
                  <a:lnTo>
                    <a:pt x="596" y="136"/>
                  </a:lnTo>
                  <a:lnTo>
                    <a:pt x="626" y="150"/>
                  </a:lnTo>
                  <a:lnTo>
                    <a:pt x="656" y="168"/>
                  </a:lnTo>
                  <a:lnTo>
                    <a:pt x="682" y="188"/>
                  </a:lnTo>
                  <a:lnTo>
                    <a:pt x="708" y="210"/>
                  </a:lnTo>
                  <a:lnTo>
                    <a:pt x="730" y="236"/>
                  </a:lnTo>
                  <a:lnTo>
                    <a:pt x="750" y="262"/>
                  </a:lnTo>
                  <a:lnTo>
                    <a:pt x="768" y="292"/>
                  </a:lnTo>
                  <a:lnTo>
                    <a:pt x="782" y="322"/>
                  </a:lnTo>
                  <a:lnTo>
                    <a:pt x="794" y="354"/>
                  </a:lnTo>
                  <a:lnTo>
                    <a:pt x="802" y="388"/>
                  </a:lnTo>
                  <a:lnTo>
                    <a:pt x="808" y="424"/>
                  </a:lnTo>
                  <a:lnTo>
                    <a:pt x="810" y="460"/>
                  </a:lnTo>
                  <a:lnTo>
                    <a:pt x="810" y="460"/>
                  </a:lnTo>
                  <a:lnTo>
                    <a:pt x="808" y="502"/>
                  </a:lnTo>
                  <a:lnTo>
                    <a:pt x="800" y="546"/>
                  </a:lnTo>
                  <a:lnTo>
                    <a:pt x="790" y="592"/>
                  </a:lnTo>
                  <a:lnTo>
                    <a:pt x="774" y="638"/>
                  </a:lnTo>
                  <a:lnTo>
                    <a:pt x="774" y="6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5399888" y="1354472"/>
            <a:ext cx="484321" cy="417573"/>
            <a:chOff x="5399995" y="1354021"/>
            <a:chExt cx="484384" cy="417573"/>
          </a:xfrm>
        </p:grpSpPr>
        <p:sp>
          <p:nvSpPr>
            <p:cNvPr id="64" name="六边形 63"/>
            <p:cNvSpPr/>
            <p:nvPr/>
          </p:nvSpPr>
          <p:spPr>
            <a:xfrm>
              <a:off x="5399995" y="1354021"/>
              <a:ext cx="484384" cy="417573"/>
            </a:xfrm>
            <a:prstGeom prst="hexagon">
              <a:avLst/>
            </a:prstGeom>
            <a:solidFill>
              <a:schemeClr val="accent2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5" name="组合 64"/>
            <p:cNvGrpSpPr/>
            <p:nvPr/>
          </p:nvGrpSpPr>
          <p:grpSpPr>
            <a:xfrm>
              <a:off x="5539568" y="1426192"/>
              <a:ext cx="205239" cy="273230"/>
              <a:chOff x="6111875" y="292100"/>
              <a:chExt cx="1543050" cy="2054225"/>
            </a:xfrm>
            <a:solidFill>
              <a:schemeClr val="bg1"/>
            </a:solidFill>
            <a:effectLst/>
          </p:grpSpPr>
          <p:sp>
            <p:nvSpPr>
              <p:cNvPr id="66" name="Freeform 18"/>
              <p:cNvSpPr/>
              <p:nvPr/>
            </p:nvSpPr>
            <p:spPr bwMode="auto">
              <a:xfrm>
                <a:off x="6124575" y="1708150"/>
                <a:ext cx="692150" cy="638175"/>
              </a:xfrm>
              <a:custGeom>
                <a:avLst/>
                <a:gdLst>
                  <a:gd name="T0" fmla="*/ 302 w 436"/>
                  <a:gd name="T1" fmla="*/ 20 h 402"/>
                  <a:gd name="T2" fmla="*/ 168 w 436"/>
                  <a:gd name="T3" fmla="*/ 20 h 402"/>
                  <a:gd name="T4" fmla="*/ 168 w 436"/>
                  <a:gd name="T5" fmla="*/ 20 h 402"/>
                  <a:gd name="T6" fmla="*/ 150 w 436"/>
                  <a:gd name="T7" fmla="*/ 18 h 402"/>
                  <a:gd name="T8" fmla="*/ 134 w 436"/>
                  <a:gd name="T9" fmla="*/ 14 h 402"/>
                  <a:gd name="T10" fmla="*/ 118 w 436"/>
                  <a:gd name="T11" fmla="*/ 8 h 402"/>
                  <a:gd name="T12" fmla="*/ 104 w 436"/>
                  <a:gd name="T13" fmla="*/ 0 h 402"/>
                  <a:gd name="T14" fmla="*/ 2 w 436"/>
                  <a:gd name="T15" fmla="*/ 250 h 402"/>
                  <a:gd name="T16" fmla="*/ 2 w 436"/>
                  <a:gd name="T17" fmla="*/ 250 h 402"/>
                  <a:gd name="T18" fmla="*/ 0 w 436"/>
                  <a:gd name="T19" fmla="*/ 258 h 402"/>
                  <a:gd name="T20" fmla="*/ 0 w 436"/>
                  <a:gd name="T21" fmla="*/ 264 h 402"/>
                  <a:gd name="T22" fmla="*/ 2 w 436"/>
                  <a:gd name="T23" fmla="*/ 268 h 402"/>
                  <a:gd name="T24" fmla="*/ 4 w 436"/>
                  <a:gd name="T25" fmla="*/ 274 h 402"/>
                  <a:gd name="T26" fmla="*/ 8 w 436"/>
                  <a:gd name="T27" fmla="*/ 278 h 402"/>
                  <a:gd name="T28" fmla="*/ 14 w 436"/>
                  <a:gd name="T29" fmla="*/ 282 h 402"/>
                  <a:gd name="T30" fmla="*/ 18 w 436"/>
                  <a:gd name="T31" fmla="*/ 284 h 402"/>
                  <a:gd name="T32" fmla="*/ 26 w 436"/>
                  <a:gd name="T33" fmla="*/ 284 h 402"/>
                  <a:gd name="T34" fmla="*/ 176 w 436"/>
                  <a:gd name="T35" fmla="*/ 272 h 402"/>
                  <a:gd name="T36" fmla="*/ 176 w 436"/>
                  <a:gd name="T37" fmla="*/ 272 h 402"/>
                  <a:gd name="T38" fmla="*/ 182 w 436"/>
                  <a:gd name="T39" fmla="*/ 272 h 402"/>
                  <a:gd name="T40" fmla="*/ 186 w 436"/>
                  <a:gd name="T41" fmla="*/ 274 h 402"/>
                  <a:gd name="T42" fmla="*/ 192 w 436"/>
                  <a:gd name="T43" fmla="*/ 276 h 402"/>
                  <a:gd name="T44" fmla="*/ 196 w 436"/>
                  <a:gd name="T45" fmla="*/ 280 h 402"/>
                  <a:gd name="T46" fmla="*/ 294 w 436"/>
                  <a:gd name="T47" fmla="*/ 394 h 402"/>
                  <a:gd name="T48" fmla="*/ 294 w 436"/>
                  <a:gd name="T49" fmla="*/ 394 h 402"/>
                  <a:gd name="T50" fmla="*/ 300 w 436"/>
                  <a:gd name="T51" fmla="*/ 398 h 402"/>
                  <a:gd name="T52" fmla="*/ 304 w 436"/>
                  <a:gd name="T53" fmla="*/ 402 h 402"/>
                  <a:gd name="T54" fmla="*/ 310 w 436"/>
                  <a:gd name="T55" fmla="*/ 402 h 402"/>
                  <a:gd name="T56" fmla="*/ 316 w 436"/>
                  <a:gd name="T57" fmla="*/ 402 h 402"/>
                  <a:gd name="T58" fmla="*/ 322 w 436"/>
                  <a:gd name="T59" fmla="*/ 402 h 402"/>
                  <a:gd name="T60" fmla="*/ 326 w 436"/>
                  <a:gd name="T61" fmla="*/ 398 h 402"/>
                  <a:gd name="T62" fmla="*/ 332 w 436"/>
                  <a:gd name="T63" fmla="*/ 394 h 402"/>
                  <a:gd name="T64" fmla="*/ 334 w 436"/>
                  <a:gd name="T65" fmla="*/ 388 h 402"/>
                  <a:gd name="T66" fmla="*/ 436 w 436"/>
                  <a:gd name="T67" fmla="*/ 140 h 402"/>
                  <a:gd name="T68" fmla="*/ 436 w 436"/>
                  <a:gd name="T69" fmla="*/ 140 h 402"/>
                  <a:gd name="T70" fmla="*/ 424 w 436"/>
                  <a:gd name="T71" fmla="*/ 134 h 402"/>
                  <a:gd name="T72" fmla="*/ 414 w 436"/>
                  <a:gd name="T73" fmla="*/ 128 h 402"/>
                  <a:gd name="T74" fmla="*/ 404 w 436"/>
                  <a:gd name="T75" fmla="*/ 122 h 402"/>
                  <a:gd name="T76" fmla="*/ 394 w 436"/>
                  <a:gd name="T77" fmla="*/ 114 h 402"/>
                  <a:gd name="T78" fmla="*/ 302 w 436"/>
                  <a:gd name="T79" fmla="*/ 2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36" h="402">
                    <a:moveTo>
                      <a:pt x="302" y="20"/>
                    </a:moveTo>
                    <a:lnTo>
                      <a:pt x="168" y="20"/>
                    </a:lnTo>
                    <a:lnTo>
                      <a:pt x="168" y="20"/>
                    </a:lnTo>
                    <a:lnTo>
                      <a:pt x="150" y="18"/>
                    </a:lnTo>
                    <a:lnTo>
                      <a:pt x="134" y="14"/>
                    </a:lnTo>
                    <a:lnTo>
                      <a:pt x="118" y="8"/>
                    </a:lnTo>
                    <a:lnTo>
                      <a:pt x="104" y="0"/>
                    </a:lnTo>
                    <a:lnTo>
                      <a:pt x="2" y="250"/>
                    </a:lnTo>
                    <a:lnTo>
                      <a:pt x="2" y="250"/>
                    </a:lnTo>
                    <a:lnTo>
                      <a:pt x="0" y="258"/>
                    </a:lnTo>
                    <a:lnTo>
                      <a:pt x="0" y="264"/>
                    </a:lnTo>
                    <a:lnTo>
                      <a:pt x="2" y="268"/>
                    </a:lnTo>
                    <a:lnTo>
                      <a:pt x="4" y="274"/>
                    </a:lnTo>
                    <a:lnTo>
                      <a:pt x="8" y="278"/>
                    </a:lnTo>
                    <a:lnTo>
                      <a:pt x="14" y="282"/>
                    </a:lnTo>
                    <a:lnTo>
                      <a:pt x="18" y="284"/>
                    </a:lnTo>
                    <a:lnTo>
                      <a:pt x="26" y="284"/>
                    </a:lnTo>
                    <a:lnTo>
                      <a:pt x="176" y="272"/>
                    </a:lnTo>
                    <a:lnTo>
                      <a:pt x="176" y="272"/>
                    </a:lnTo>
                    <a:lnTo>
                      <a:pt x="182" y="272"/>
                    </a:lnTo>
                    <a:lnTo>
                      <a:pt x="186" y="274"/>
                    </a:lnTo>
                    <a:lnTo>
                      <a:pt x="192" y="276"/>
                    </a:lnTo>
                    <a:lnTo>
                      <a:pt x="196" y="280"/>
                    </a:lnTo>
                    <a:lnTo>
                      <a:pt x="294" y="394"/>
                    </a:lnTo>
                    <a:lnTo>
                      <a:pt x="294" y="394"/>
                    </a:lnTo>
                    <a:lnTo>
                      <a:pt x="300" y="398"/>
                    </a:lnTo>
                    <a:lnTo>
                      <a:pt x="304" y="402"/>
                    </a:lnTo>
                    <a:lnTo>
                      <a:pt x="310" y="402"/>
                    </a:lnTo>
                    <a:lnTo>
                      <a:pt x="316" y="402"/>
                    </a:lnTo>
                    <a:lnTo>
                      <a:pt x="322" y="402"/>
                    </a:lnTo>
                    <a:lnTo>
                      <a:pt x="326" y="398"/>
                    </a:lnTo>
                    <a:lnTo>
                      <a:pt x="332" y="394"/>
                    </a:lnTo>
                    <a:lnTo>
                      <a:pt x="334" y="388"/>
                    </a:lnTo>
                    <a:lnTo>
                      <a:pt x="436" y="140"/>
                    </a:lnTo>
                    <a:lnTo>
                      <a:pt x="436" y="140"/>
                    </a:lnTo>
                    <a:lnTo>
                      <a:pt x="424" y="134"/>
                    </a:lnTo>
                    <a:lnTo>
                      <a:pt x="414" y="128"/>
                    </a:lnTo>
                    <a:lnTo>
                      <a:pt x="404" y="122"/>
                    </a:lnTo>
                    <a:lnTo>
                      <a:pt x="394" y="114"/>
                    </a:lnTo>
                    <a:lnTo>
                      <a:pt x="302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Freeform 19"/>
              <p:cNvSpPr/>
              <p:nvPr/>
            </p:nvSpPr>
            <p:spPr bwMode="auto">
              <a:xfrm>
                <a:off x="6950075" y="1708150"/>
                <a:ext cx="692150" cy="638175"/>
              </a:xfrm>
              <a:custGeom>
                <a:avLst/>
                <a:gdLst>
                  <a:gd name="T0" fmla="*/ 332 w 436"/>
                  <a:gd name="T1" fmla="*/ 0 h 402"/>
                  <a:gd name="T2" fmla="*/ 332 w 436"/>
                  <a:gd name="T3" fmla="*/ 0 h 402"/>
                  <a:gd name="T4" fmla="*/ 316 w 436"/>
                  <a:gd name="T5" fmla="*/ 8 h 402"/>
                  <a:gd name="T6" fmla="*/ 300 w 436"/>
                  <a:gd name="T7" fmla="*/ 14 h 402"/>
                  <a:gd name="T8" fmla="*/ 284 w 436"/>
                  <a:gd name="T9" fmla="*/ 18 h 402"/>
                  <a:gd name="T10" fmla="*/ 266 w 436"/>
                  <a:gd name="T11" fmla="*/ 20 h 402"/>
                  <a:gd name="T12" fmla="*/ 134 w 436"/>
                  <a:gd name="T13" fmla="*/ 20 h 402"/>
                  <a:gd name="T14" fmla="*/ 40 w 436"/>
                  <a:gd name="T15" fmla="*/ 114 h 402"/>
                  <a:gd name="T16" fmla="*/ 40 w 436"/>
                  <a:gd name="T17" fmla="*/ 114 h 402"/>
                  <a:gd name="T18" fmla="*/ 30 w 436"/>
                  <a:gd name="T19" fmla="*/ 122 h 402"/>
                  <a:gd name="T20" fmla="*/ 20 w 436"/>
                  <a:gd name="T21" fmla="*/ 128 h 402"/>
                  <a:gd name="T22" fmla="*/ 10 w 436"/>
                  <a:gd name="T23" fmla="*/ 134 h 402"/>
                  <a:gd name="T24" fmla="*/ 0 w 436"/>
                  <a:gd name="T25" fmla="*/ 140 h 402"/>
                  <a:gd name="T26" fmla="*/ 100 w 436"/>
                  <a:gd name="T27" fmla="*/ 388 h 402"/>
                  <a:gd name="T28" fmla="*/ 100 w 436"/>
                  <a:gd name="T29" fmla="*/ 388 h 402"/>
                  <a:gd name="T30" fmla="*/ 104 w 436"/>
                  <a:gd name="T31" fmla="*/ 394 h 402"/>
                  <a:gd name="T32" fmla="*/ 108 w 436"/>
                  <a:gd name="T33" fmla="*/ 398 h 402"/>
                  <a:gd name="T34" fmla="*/ 112 w 436"/>
                  <a:gd name="T35" fmla="*/ 402 h 402"/>
                  <a:gd name="T36" fmla="*/ 118 w 436"/>
                  <a:gd name="T37" fmla="*/ 402 h 402"/>
                  <a:gd name="T38" fmla="*/ 124 w 436"/>
                  <a:gd name="T39" fmla="*/ 402 h 402"/>
                  <a:gd name="T40" fmla="*/ 130 w 436"/>
                  <a:gd name="T41" fmla="*/ 402 h 402"/>
                  <a:gd name="T42" fmla="*/ 136 w 436"/>
                  <a:gd name="T43" fmla="*/ 398 h 402"/>
                  <a:gd name="T44" fmla="*/ 140 w 436"/>
                  <a:gd name="T45" fmla="*/ 394 h 402"/>
                  <a:gd name="T46" fmla="*/ 240 w 436"/>
                  <a:gd name="T47" fmla="*/ 280 h 402"/>
                  <a:gd name="T48" fmla="*/ 240 w 436"/>
                  <a:gd name="T49" fmla="*/ 280 h 402"/>
                  <a:gd name="T50" fmla="*/ 244 w 436"/>
                  <a:gd name="T51" fmla="*/ 276 h 402"/>
                  <a:gd name="T52" fmla="*/ 248 w 436"/>
                  <a:gd name="T53" fmla="*/ 274 h 402"/>
                  <a:gd name="T54" fmla="*/ 254 w 436"/>
                  <a:gd name="T55" fmla="*/ 272 h 402"/>
                  <a:gd name="T56" fmla="*/ 258 w 436"/>
                  <a:gd name="T57" fmla="*/ 272 h 402"/>
                  <a:gd name="T58" fmla="*/ 410 w 436"/>
                  <a:gd name="T59" fmla="*/ 284 h 402"/>
                  <a:gd name="T60" fmla="*/ 410 w 436"/>
                  <a:gd name="T61" fmla="*/ 284 h 402"/>
                  <a:gd name="T62" fmla="*/ 416 w 436"/>
                  <a:gd name="T63" fmla="*/ 284 h 402"/>
                  <a:gd name="T64" fmla="*/ 422 w 436"/>
                  <a:gd name="T65" fmla="*/ 282 h 402"/>
                  <a:gd name="T66" fmla="*/ 426 w 436"/>
                  <a:gd name="T67" fmla="*/ 278 h 402"/>
                  <a:gd name="T68" fmla="*/ 430 w 436"/>
                  <a:gd name="T69" fmla="*/ 274 h 402"/>
                  <a:gd name="T70" fmla="*/ 434 w 436"/>
                  <a:gd name="T71" fmla="*/ 268 h 402"/>
                  <a:gd name="T72" fmla="*/ 434 w 436"/>
                  <a:gd name="T73" fmla="*/ 264 h 402"/>
                  <a:gd name="T74" fmla="*/ 436 w 436"/>
                  <a:gd name="T75" fmla="*/ 258 h 402"/>
                  <a:gd name="T76" fmla="*/ 434 w 436"/>
                  <a:gd name="T77" fmla="*/ 250 h 402"/>
                  <a:gd name="T78" fmla="*/ 332 w 436"/>
                  <a:gd name="T79" fmla="*/ 0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36" h="402">
                    <a:moveTo>
                      <a:pt x="332" y="0"/>
                    </a:moveTo>
                    <a:lnTo>
                      <a:pt x="332" y="0"/>
                    </a:lnTo>
                    <a:lnTo>
                      <a:pt x="316" y="8"/>
                    </a:lnTo>
                    <a:lnTo>
                      <a:pt x="300" y="14"/>
                    </a:lnTo>
                    <a:lnTo>
                      <a:pt x="284" y="18"/>
                    </a:lnTo>
                    <a:lnTo>
                      <a:pt x="266" y="20"/>
                    </a:lnTo>
                    <a:lnTo>
                      <a:pt x="134" y="20"/>
                    </a:lnTo>
                    <a:lnTo>
                      <a:pt x="40" y="114"/>
                    </a:lnTo>
                    <a:lnTo>
                      <a:pt x="40" y="114"/>
                    </a:lnTo>
                    <a:lnTo>
                      <a:pt x="30" y="122"/>
                    </a:lnTo>
                    <a:lnTo>
                      <a:pt x="20" y="128"/>
                    </a:lnTo>
                    <a:lnTo>
                      <a:pt x="10" y="134"/>
                    </a:lnTo>
                    <a:lnTo>
                      <a:pt x="0" y="140"/>
                    </a:lnTo>
                    <a:lnTo>
                      <a:pt x="100" y="388"/>
                    </a:lnTo>
                    <a:lnTo>
                      <a:pt x="100" y="388"/>
                    </a:lnTo>
                    <a:lnTo>
                      <a:pt x="104" y="394"/>
                    </a:lnTo>
                    <a:lnTo>
                      <a:pt x="108" y="398"/>
                    </a:lnTo>
                    <a:lnTo>
                      <a:pt x="112" y="402"/>
                    </a:lnTo>
                    <a:lnTo>
                      <a:pt x="118" y="402"/>
                    </a:lnTo>
                    <a:lnTo>
                      <a:pt x="124" y="402"/>
                    </a:lnTo>
                    <a:lnTo>
                      <a:pt x="130" y="402"/>
                    </a:lnTo>
                    <a:lnTo>
                      <a:pt x="136" y="398"/>
                    </a:lnTo>
                    <a:lnTo>
                      <a:pt x="140" y="394"/>
                    </a:lnTo>
                    <a:lnTo>
                      <a:pt x="240" y="280"/>
                    </a:lnTo>
                    <a:lnTo>
                      <a:pt x="240" y="280"/>
                    </a:lnTo>
                    <a:lnTo>
                      <a:pt x="244" y="276"/>
                    </a:lnTo>
                    <a:lnTo>
                      <a:pt x="248" y="274"/>
                    </a:lnTo>
                    <a:lnTo>
                      <a:pt x="254" y="272"/>
                    </a:lnTo>
                    <a:lnTo>
                      <a:pt x="258" y="272"/>
                    </a:lnTo>
                    <a:lnTo>
                      <a:pt x="410" y="284"/>
                    </a:lnTo>
                    <a:lnTo>
                      <a:pt x="410" y="284"/>
                    </a:lnTo>
                    <a:lnTo>
                      <a:pt x="416" y="284"/>
                    </a:lnTo>
                    <a:lnTo>
                      <a:pt x="422" y="282"/>
                    </a:lnTo>
                    <a:lnTo>
                      <a:pt x="426" y="278"/>
                    </a:lnTo>
                    <a:lnTo>
                      <a:pt x="430" y="274"/>
                    </a:lnTo>
                    <a:lnTo>
                      <a:pt x="434" y="268"/>
                    </a:lnTo>
                    <a:lnTo>
                      <a:pt x="434" y="264"/>
                    </a:lnTo>
                    <a:lnTo>
                      <a:pt x="436" y="258"/>
                    </a:lnTo>
                    <a:lnTo>
                      <a:pt x="434" y="250"/>
                    </a:lnTo>
                    <a:lnTo>
                      <a:pt x="3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Freeform 20"/>
              <p:cNvSpPr>
                <a:spLocks noEditPoints="1"/>
              </p:cNvSpPr>
              <p:nvPr/>
            </p:nvSpPr>
            <p:spPr bwMode="auto">
              <a:xfrm>
                <a:off x="6111875" y="292100"/>
                <a:ext cx="1543050" cy="1543050"/>
              </a:xfrm>
              <a:custGeom>
                <a:avLst/>
                <a:gdLst>
                  <a:gd name="T0" fmla="*/ 804 w 972"/>
                  <a:gd name="T1" fmla="*/ 844 h 972"/>
                  <a:gd name="T2" fmla="*/ 836 w 972"/>
                  <a:gd name="T3" fmla="*/ 822 h 972"/>
                  <a:gd name="T4" fmla="*/ 844 w 972"/>
                  <a:gd name="T5" fmla="*/ 654 h 972"/>
                  <a:gd name="T6" fmla="*/ 852 w 972"/>
                  <a:gd name="T7" fmla="*/ 628 h 972"/>
                  <a:gd name="T8" fmla="*/ 964 w 972"/>
                  <a:gd name="T9" fmla="*/ 514 h 972"/>
                  <a:gd name="T10" fmla="*/ 970 w 972"/>
                  <a:gd name="T11" fmla="*/ 476 h 972"/>
                  <a:gd name="T12" fmla="*/ 858 w 972"/>
                  <a:gd name="T13" fmla="*/ 352 h 972"/>
                  <a:gd name="T14" fmla="*/ 844 w 972"/>
                  <a:gd name="T15" fmla="*/ 328 h 972"/>
                  <a:gd name="T16" fmla="*/ 842 w 972"/>
                  <a:gd name="T17" fmla="*/ 168 h 972"/>
                  <a:gd name="T18" fmla="*/ 822 w 972"/>
                  <a:gd name="T19" fmla="*/ 136 h 972"/>
                  <a:gd name="T20" fmla="*/ 654 w 972"/>
                  <a:gd name="T21" fmla="*/ 128 h 972"/>
                  <a:gd name="T22" fmla="*/ 626 w 972"/>
                  <a:gd name="T23" fmla="*/ 120 h 972"/>
                  <a:gd name="T24" fmla="*/ 512 w 972"/>
                  <a:gd name="T25" fmla="*/ 8 h 972"/>
                  <a:gd name="T26" fmla="*/ 476 w 972"/>
                  <a:gd name="T27" fmla="*/ 0 h 972"/>
                  <a:gd name="T28" fmla="*/ 352 w 972"/>
                  <a:gd name="T29" fmla="*/ 114 h 972"/>
                  <a:gd name="T30" fmla="*/ 326 w 972"/>
                  <a:gd name="T31" fmla="*/ 128 h 972"/>
                  <a:gd name="T32" fmla="*/ 166 w 972"/>
                  <a:gd name="T33" fmla="*/ 130 h 972"/>
                  <a:gd name="T34" fmla="*/ 136 w 972"/>
                  <a:gd name="T35" fmla="*/ 150 h 972"/>
                  <a:gd name="T36" fmla="*/ 128 w 972"/>
                  <a:gd name="T37" fmla="*/ 318 h 972"/>
                  <a:gd name="T38" fmla="*/ 120 w 972"/>
                  <a:gd name="T39" fmla="*/ 344 h 972"/>
                  <a:gd name="T40" fmla="*/ 8 w 972"/>
                  <a:gd name="T41" fmla="*/ 460 h 972"/>
                  <a:gd name="T42" fmla="*/ 0 w 972"/>
                  <a:gd name="T43" fmla="*/ 496 h 972"/>
                  <a:gd name="T44" fmla="*/ 112 w 972"/>
                  <a:gd name="T45" fmla="*/ 620 h 972"/>
                  <a:gd name="T46" fmla="*/ 126 w 972"/>
                  <a:gd name="T47" fmla="*/ 646 h 972"/>
                  <a:gd name="T48" fmla="*/ 128 w 972"/>
                  <a:gd name="T49" fmla="*/ 804 h 972"/>
                  <a:gd name="T50" fmla="*/ 148 w 972"/>
                  <a:gd name="T51" fmla="*/ 836 h 972"/>
                  <a:gd name="T52" fmla="*/ 316 w 972"/>
                  <a:gd name="T53" fmla="*/ 844 h 972"/>
                  <a:gd name="T54" fmla="*/ 344 w 972"/>
                  <a:gd name="T55" fmla="*/ 852 h 972"/>
                  <a:gd name="T56" fmla="*/ 458 w 972"/>
                  <a:gd name="T57" fmla="*/ 964 h 972"/>
                  <a:gd name="T58" fmla="*/ 494 w 972"/>
                  <a:gd name="T59" fmla="*/ 972 h 972"/>
                  <a:gd name="T60" fmla="*/ 620 w 972"/>
                  <a:gd name="T61" fmla="*/ 858 h 972"/>
                  <a:gd name="T62" fmla="*/ 644 w 972"/>
                  <a:gd name="T63" fmla="*/ 846 h 972"/>
                  <a:gd name="T64" fmla="*/ 486 w 972"/>
                  <a:gd name="T65" fmla="*/ 750 h 972"/>
                  <a:gd name="T66" fmla="*/ 382 w 972"/>
                  <a:gd name="T67" fmla="*/ 730 h 972"/>
                  <a:gd name="T68" fmla="*/ 298 w 972"/>
                  <a:gd name="T69" fmla="*/ 672 h 972"/>
                  <a:gd name="T70" fmla="*/ 242 w 972"/>
                  <a:gd name="T71" fmla="*/ 588 h 972"/>
                  <a:gd name="T72" fmla="*/ 222 w 972"/>
                  <a:gd name="T73" fmla="*/ 486 h 972"/>
                  <a:gd name="T74" fmla="*/ 234 w 972"/>
                  <a:gd name="T75" fmla="*/ 408 h 972"/>
                  <a:gd name="T76" fmla="*/ 282 w 972"/>
                  <a:gd name="T77" fmla="*/ 318 h 972"/>
                  <a:gd name="T78" fmla="*/ 360 w 972"/>
                  <a:gd name="T79" fmla="*/ 254 h 972"/>
                  <a:gd name="T80" fmla="*/ 458 w 972"/>
                  <a:gd name="T81" fmla="*/ 224 h 972"/>
                  <a:gd name="T82" fmla="*/ 538 w 972"/>
                  <a:gd name="T83" fmla="*/ 228 h 972"/>
                  <a:gd name="T84" fmla="*/ 634 w 972"/>
                  <a:gd name="T85" fmla="*/ 268 h 972"/>
                  <a:gd name="T86" fmla="*/ 704 w 972"/>
                  <a:gd name="T87" fmla="*/ 338 h 972"/>
                  <a:gd name="T88" fmla="*/ 744 w 972"/>
                  <a:gd name="T89" fmla="*/ 432 h 972"/>
                  <a:gd name="T90" fmla="*/ 748 w 972"/>
                  <a:gd name="T91" fmla="*/ 514 h 972"/>
                  <a:gd name="T92" fmla="*/ 718 w 972"/>
                  <a:gd name="T93" fmla="*/ 612 h 972"/>
                  <a:gd name="T94" fmla="*/ 654 w 972"/>
                  <a:gd name="T95" fmla="*/ 690 h 972"/>
                  <a:gd name="T96" fmla="*/ 564 w 972"/>
                  <a:gd name="T97" fmla="*/ 738 h 972"/>
                  <a:gd name="T98" fmla="*/ 486 w 972"/>
                  <a:gd name="T99" fmla="*/ 750 h 9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72" h="972">
                    <a:moveTo>
                      <a:pt x="654" y="844"/>
                    </a:moveTo>
                    <a:lnTo>
                      <a:pt x="794" y="844"/>
                    </a:lnTo>
                    <a:lnTo>
                      <a:pt x="794" y="844"/>
                    </a:lnTo>
                    <a:lnTo>
                      <a:pt x="804" y="844"/>
                    </a:lnTo>
                    <a:lnTo>
                      <a:pt x="814" y="840"/>
                    </a:lnTo>
                    <a:lnTo>
                      <a:pt x="822" y="836"/>
                    </a:lnTo>
                    <a:lnTo>
                      <a:pt x="830" y="830"/>
                    </a:lnTo>
                    <a:lnTo>
                      <a:pt x="836" y="822"/>
                    </a:lnTo>
                    <a:lnTo>
                      <a:pt x="840" y="814"/>
                    </a:lnTo>
                    <a:lnTo>
                      <a:pt x="842" y="804"/>
                    </a:lnTo>
                    <a:lnTo>
                      <a:pt x="844" y="796"/>
                    </a:lnTo>
                    <a:lnTo>
                      <a:pt x="844" y="654"/>
                    </a:lnTo>
                    <a:lnTo>
                      <a:pt x="844" y="654"/>
                    </a:lnTo>
                    <a:lnTo>
                      <a:pt x="844" y="646"/>
                    </a:lnTo>
                    <a:lnTo>
                      <a:pt x="848" y="636"/>
                    </a:lnTo>
                    <a:lnTo>
                      <a:pt x="852" y="628"/>
                    </a:lnTo>
                    <a:lnTo>
                      <a:pt x="858" y="620"/>
                    </a:lnTo>
                    <a:lnTo>
                      <a:pt x="958" y="520"/>
                    </a:lnTo>
                    <a:lnTo>
                      <a:pt x="958" y="520"/>
                    </a:lnTo>
                    <a:lnTo>
                      <a:pt x="964" y="514"/>
                    </a:lnTo>
                    <a:lnTo>
                      <a:pt x="968" y="504"/>
                    </a:lnTo>
                    <a:lnTo>
                      <a:pt x="970" y="496"/>
                    </a:lnTo>
                    <a:lnTo>
                      <a:pt x="972" y="486"/>
                    </a:lnTo>
                    <a:lnTo>
                      <a:pt x="970" y="476"/>
                    </a:lnTo>
                    <a:lnTo>
                      <a:pt x="968" y="468"/>
                    </a:lnTo>
                    <a:lnTo>
                      <a:pt x="964" y="460"/>
                    </a:lnTo>
                    <a:lnTo>
                      <a:pt x="958" y="452"/>
                    </a:lnTo>
                    <a:lnTo>
                      <a:pt x="858" y="352"/>
                    </a:lnTo>
                    <a:lnTo>
                      <a:pt x="858" y="352"/>
                    </a:lnTo>
                    <a:lnTo>
                      <a:pt x="852" y="344"/>
                    </a:lnTo>
                    <a:lnTo>
                      <a:pt x="848" y="336"/>
                    </a:lnTo>
                    <a:lnTo>
                      <a:pt x="844" y="328"/>
                    </a:lnTo>
                    <a:lnTo>
                      <a:pt x="844" y="318"/>
                    </a:lnTo>
                    <a:lnTo>
                      <a:pt x="844" y="178"/>
                    </a:lnTo>
                    <a:lnTo>
                      <a:pt x="844" y="178"/>
                    </a:lnTo>
                    <a:lnTo>
                      <a:pt x="842" y="168"/>
                    </a:lnTo>
                    <a:lnTo>
                      <a:pt x="840" y="158"/>
                    </a:lnTo>
                    <a:lnTo>
                      <a:pt x="836" y="150"/>
                    </a:lnTo>
                    <a:lnTo>
                      <a:pt x="830" y="142"/>
                    </a:lnTo>
                    <a:lnTo>
                      <a:pt x="822" y="136"/>
                    </a:lnTo>
                    <a:lnTo>
                      <a:pt x="814" y="132"/>
                    </a:lnTo>
                    <a:lnTo>
                      <a:pt x="804" y="130"/>
                    </a:lnTo>
                    <a:lnTo>
                      <a:pt x="794" y="128"/>
                    </a:lnTo>
                    <a:lnTo>
                      <a:pt x="654" y="128"/>
                    </a:lnTo>
                    <a:lnTo>
                      <a:pt x="654" y="128"/>
                    </a:lnTo>
                    <a:lnTo>
                      <a:pt x="644" y="128"/>
                    </a:lnTo>
                    <a:lnTo>
                      <a:pt x="636" y="124"/>
                    </a:lnTo>
                    <a:lnTo>
                      <a:pt x="626" y="120"/>
                    </a:lnTo>
                    <a:lnTo>
                      <a:pt x="620" y="114"/>
                    </a:lnTo>
                    <a:lnTo>
                      <a:pt x="520" y="14"/>
                    </a:lnTo>
                    <a:lnTo>
                      <a:pt x="520" y="14"/>
                    </a:lnTo>
                    <a:lnTo>
                      <a:pt x="512" y="8"/>
                    </a:lnTo>
                    <a:lnTo>
                      <a:pt x="504" y="4"/>
                    </a:lnTo>
                    <a:lnTo>
                      <a:pt x="494" y="0"/>
                    </a:lnTo>
                    <a:lnTo>
                      <a:pt x="486" y="0"/>
                    </a:lnTo>
                    <a:lnTo>
                      <a:pt x="476" y="0"/>
                    </a:lnTo>
                    <a:lnTo>
                      <a:pt x="466" y="4"/>
                    </a:lnTo>
                    <a:lnTo>
                      <a:pt x="458" y="8"/>
                    </a:lnTo>
                    <a:lnTo>
                      <a:pt x="450" y="14"/>
                    </a:lnTo>
                    <a:lnTo>
                      <a:pt x="352" y="114"/>
                    </a:lnTo>
                    <a:lnTo>
                      <a:pt x="352" y="114"/>
                    </a:lnTo>
                    <a:lnTo>
                      <a:pt x="344" y="120"/>
                    </a:lnTo>
                    <a:lnTo>
                      <a:pt x="336" y="124"/>
                    </a:lnTo>
                    <a:lnTo>
                      <a:pt x="326" y="128"/>
                    </a:lnTo>
                    <a:lnTo>
                      <a:pt x="316" y="128"/>
                    </a:lnTo>
                    <a:lnTo>
                      <a:pt x="176" y="128"/>
                    </a:lnTo>
                    <a:lnTo>
                      <a:pt x="176" y="128"/>
                    </a:lnTo>
                    <a:lnTo>
                      <a:pt x="166" y="130"/>
                    </a:lnTo>
                    <a:lnTo>
                      <a:pt x="158" y="132"/>
                    </a:lnTo>
                    <a:lnTo>
                      <a:pt x="148" y="136"/>
                    </a:lnTo>
                    <a:lnTo>
                      <a:pt x="142" y="142"/>
                    </a:lnTo>
                    <a:lnTo>
                      <a:pt x="136" y="150"/>
                    </a:lnTo>
                    <a:lnTo>
                      <a:pt x="132" y="158"/>
                    </a:lnTo>
                    <a:lnTo>
                      <a:pt x="128" y="168"/>
                    </a:lnTo>
                    <a:lnTo>
                      <a:pt x="128" y="178"/>
                    </a:lnTo>
                    <a:lnTo>
                      <a:pt x="128" y="318"/>
                    </a:lnTo>
                    <a:lnTo>
                      <a:pt x="128" y="318"/>
                    </a:lnTo>
                    <a:lnTo>
                      <a:pt x="126" y="328"/>
                    </a:lnTo>
                    <a:lnTo>
                      <a:pt x="124" y="336"/>
                    </a:lnTo>
                    <a:lnTo>
                      <a:pt x="120" y="344"/>
                    </a:lnTo>
                    <a:lnTo>
                      <a:pt x="112" y="352"/>
                    </a:lnTo>
                    <a:lnTo>
                      <a:pt x="14" y="452"/>
                    </a:lnTo>
                    <a:lnTo>
                      <a:pt x="14" y="452"/>
                    </a:lnTo>
                    <a:lnTo>
                      <a:pt x="8" y="460"/>
                    </a:lnTo>
                    <a:lnTo>
                      <a:pt x="2" y="468"/>
                    </a:lnTo>
                    <a:lnTo>
                      <a:pt x="0" y="476"/>
                    </a:lnTo>
                    <a:lnTo>
                      <a:pt x="0" y="486"/>
                    </a:lnTo>
                    <a:lnTo>
                      <a:pt x="0" y="496"/>
                    </a:lnTo>
                    <a:lnTo>
                      <a:pt x="2" y="504"/>
                    </a:lnTo>
                    <a:lnTo>
                      <a:pt x="8" y="514"/>
                    </a:lnTo>
                    <a:lnTo>
                      <a:pt x="14" y="520"/>
                    </a:lnTo>
                    <a:lnTo>
                      <a:pt x="112" y="620"/>
                    </a:lnTo>
                    <a:lnTo>
                      <a:pt x="112" y="620"/>
                    </a:lnTo>
                    <a:lnTo>
                      <a:pt x="120" y="628"/>
                    </a:lnTo>
                    <a:lnTo>
                      <a:pt x="124" y="636"/>
                    </a:lnTo>
                    <a:lnTo>
                      <a:pt x="126" y="646"/>
                    </a:lnTo>
                    <a:lnTo>
                      <a:pt x="128" y="654"/>
                    </a:lnTo>
                    <a:lnTo>
                      <a:pt x="128" y="796"/>
                    </a:lnTo>
                    <a:lnTo>
                      <a:pt x="128" y="796"/>
                    </a:lnTo>
                    <a:lnTo>
                      <a:pt x="128" y="804"/>
                    </a:lnTo>
                    <a:lnTo>
                      <a:pt x="132" y="814"/>
                    </a:lnTo>
                    <a:lnTo>
                      <a:pt x="136" y="822"/>
                    </a:lnTo>
                    <a:lnTo>
                      <a:pt x="142" y="830"/>
                    </a:lnTo>
                    <a:lnTo>
                      <a:pt x="148" y="836"/>
                    </a:lnTo>
                    <a:lnTo>
                      <a:pt x="158" y="840"/>
                    </a:lnTo>
                    <a:lnTo>
                      <a:pt x="166" y="844"/>
                    </a:lnTo>
                    <a:lnTo>
                      <a:pt x="176" y="844"/>
                    </a:lnTo>
                    <a:lnTo>
                      <a:pt x="316" y="844"/>
                    </a:lnTo>
                    <a:lnTo>
                      <a:pt x="316" y="844"/>
                    </a:lnTo>
                    <a:lnTo>
                      <a:pt x="326" y="846"/>
                    </a:lnTo>
                    <a:lnTo>
                      <a:pt x="336" y="848"/>
                    </a:lnTo>
                    <a:lnTo>
                      <a:pt x="344" y="852"/>
                    </a:lnTo>
                    <a:lnTo>
                      <a:pt x="352" y="858"/>
                    </a:lnTo>
                    <a:lnTo>
                      <a:pt x="450" y="958"/>
                    </a:lnTo>
                    <a:lnTo>
                      <a:pt x="450" y="958"/>
                    </a:lnTo>
                    <a:lnTo>
                      <a:pt x="458" y="964"/>
                    </a:lnTo>
                    <a:lnTo>
                      <a:pt x="466" y="968"/>
                    </a:lnTo>
                    <a:lnTo>
                      <a:pt x="476" y="972"/>
                    </a:lnTo>
                    <a:lnTo>
                      <a:pt x="486" y="972"/>
                    </a:lnTo>
                    <a:lnTo>
                      <a:pt x="494" y="972"/>
                    </a:lnTo>
                    <a:lnTo>
                      <a:pt x="504" y="968"/>
                    </a:lnTo>
                    <a:lnTo>
                      <a:pt x="512" y="964"/>
                    </a:lnTo>
                    <a:lnTo>
                      <a:pt x="520" y="958"/>
                    </a:lnTo>
                    <a:lnTo>
                      <a:pt x="620" y="858"/>
                    </a:lnTo>
                    <a:lnTo>
                      <a:pt x="620" y="858"/>
                    </a:lnTo>
                    <a:lnTo>
                      <a:pt x="626" y="852"/>
                    </a:lnTo>
                    <a:lnTo>
                      <a:pt x="636" y="848"/>
                    </a:lnTo>
                    <a:lnTo>
                      <a:pt x="644" y="846"/>
                    </a:lnTo>
                    <a:lnTo>
                      <a:pt x="654" y="844"/>
                    </a:lnTo>
                    <a:lnTo>
                      <a:pt x="654" y="844"/>
                    </a:lnTo>
                    <a:close/>
                    <a:moveTo>
                      <a:pt x="486" y="750"/>
                    </a:moveTo>
                    <a:lnTo>
                      <a:pt x="486" y="750"/>
                    </a:lnTo>
                    <a:lnTo>
                      <a:pt x="458" y="748"/>
                    </a:lnTo>
                    <a:lnTo>
                      <a:pt x="432" y="744"/>
                    </a:lnTo>
                    <a:lnTo>
                      <a:pt x="406" y="738"/>
                    </a:lnTo>
                    <a:lnTo>
                      <a:pt x="382" y="730"/>
                    </a:lnTo>
                    <a:lnTo>
                      <a:pt x="360" y="718"/>
                    </a:lnTo>
                    <a:lnTo>
                      <a:pt x="338" y="706"/>
                    </a:lnTo>
                    <a:lnTo>
                      <a:pt x="318" y="690"/>
                    </a:lnTo>
                    <a:lnTo>
                      <a:pt x="298" y="672"/>
                    </a:lnTo>
                    <a:lnTo>
                      <a:pt x="282" y="654"/>
                    </a:lnTo>
                    <a:lnTo>
                      <a:pt x="266" y="634"/>
                    </a:lnTo>
                    <a:lnTo>
                      <a:pt x="254" y="612"/>
                    </a:lnTo>
                    <a:lnTo>
                      <a:pt x="242" y="588"/>
                    </a:lnTo>
                    <a:lnTo>
                      <a:pt x="234" y="564"/>
                    </a:lnTo>
                    <a:lnTo>
                      <a:pt x="226" y="540"/>
                    </a:lnTo>
                    <a:lnTo>
                      <a:pt x="222" y="514"/>
                    </a:lnTo>
                    <a:lnTo>
                      <a:pt x="222" y="486"/>
                    </a:lnTo>
                    <a:lnTo>
                      <a:pt x="222" y="486"/>
                    </a:lnTo>
                    <a:lnTo>
                      <a:pt x="222" y="460"/>
                    </a:lnTo>
                    <a:lnTo>
                      <a:pt x="226" y="432"/>
                    </a:lnTo>
                    <a:lnTo>
                      <a:pt x="234" y="408"/>
                    </a:lnTo>
                    <a:lnTo>
                      <a:pt x="242" y="384"/>
                    </a:lnTo>
                    <a:lnTo>
                      <a:pt x="254" y="360"/>
                    </a:lnTo>
                    <a:lnTo>
                      <a:pt x="266" y="338"/>
                    </a:lnTo>
                    <a:lnTo>
                      <a:pt x="282" y="318"/>
                    </a:lnTo>
                    <a:lnTo>
                      <a:pt x="298" y="300"/>
                    </a:lnTo>
                    <a:lnTo>
                      <a:pt x="318" y="282"/>
                    </a:lnTo>
                    <a:lnTo>
                      <a:pt x="338" y="268"/>
                    </a:lnTo>
                    <a:lnTo>
                      <a:pt x="360" y="254"/>
                    </a:lnTo>
                    <a:lnTo>
                      <a:pt x="382" y="242"/>
                    </a:lnTo>
                    <a:lnTo>
                      <a:pt x="406" y="234"/>
                    </a:lnTo>
                    <a:lnTo>
                      <a:pt x="432" y="228"/>
                    </a:lnTo>
                    <a:lnTo>
                      <a:pt x="458" y="224"/>
                    </a:lnTo>
                    <a:lnTo>
                      <a:pt x="486" y="222"/>
                    </a:lnTo>
                    <a:lnTo>
                      <a:pt x="486" y="222"/>
                    </a:lnTo>
                    <a:lnTo>
                      <a:pt x="512" y="224"/>
                    </a:lnTo>
                    <a:lnTo>
                      <a:pt x="538" y="228"/>
                    </a:lnTo>
                    <a:lnTo>
                      <a:pt x="564" y="234"/>
                    </a:lnTo>
                    <a:lnTo>
                      <a:pt x="588" y="242"/>
                    </a:lnTo>
                    <a:lnTo>
                      <a:pt x="612" y="254"/>
                    </a:lnTo>
                    <a:lnTo>
                      <a:pt x="634" y="268"/>
                    </a:lnTo>
                    <a:lnTo>
                      <a:pt x="654" y="282"/>
                    </a:lnTo>
                    <a:lnTo>
                      <a:pt x="672" y="300"/>
                    </a:lnTo>
                    <a:lnTo>
                      <a:pt x="690" y="318"/>
                    </a:lnTo>
                    <a:lnTo>
                      <a:pt x="704" y="338"/>
                    </a:lnTo>
                    <a:lnTo>
                      <a:pt x="718" y="360"/>
                    </a:lnTo>
                    <a:lnTo>
                      <a:pt x="728" y="384"/>
                    </a:lnTo>
                    <a:lnTo>
                      <a:pt x="738" y="408"/>
                    </a:lnTo>
                    <a:lnTo>
                      <a:pt x="744" y="432"/>
                    </a:lnTo>
                    <a:lnTo>
                      <a:pt x="748" y="460"/>
                    </a:lnTo>
                    <a:lnTo>
                      <a:pt x="750" y="486"/>
                    </a:lnTo>
                    <a:lnTo>
                      <a:pt x="750" y="486"/>
                    </a:lnTo>
                    <a:lnTo>
                      <a:pt x="748" y="514"/>
                    </a:lnTo>
                    <a:lnTo>
                      <a:pt x="744" y="540"/>
                    </a:lnTo>
                    <a:lnTo>
                      <a:pt x="738" y="564"/>
                    </a:lnTo>
                    <a:lnTo>
                      <a:pt x="728" y="588"/>
                    </a:lnTo>
                    <a:lnTo>
                      <a:pt x="718" y="612"/>
                    </a:lnTo>
                    <a:lnTo>
                      <a:pt x="704" y="634"/>
                    </a:lnTo>
                    <a:lnTo>
                      <a:pt x="690" y="654"/>
                    </a:lnTo>
                    <a:lnTo>
                      <a:pt x="672" y="672"/>
                    </a:lnTo>
                    <a:lnTo>
                      <a:pt x="654" y="690"/>
                    </a:lnTo>
                    <a:lnTo>
                      <a:pt x="634" y="706"/>
                    </a:lnTo>
                    <a:lnTo>
                      <a:pt x="612" y="718"/>
                    </a:lnTo>
                    <a:lnTo>
                      <a:pt x="588" y="730"/>
                    </a:lnTo>
                    <a:lnTo>
                      <a:pt x="564" y="738"/>
                    </a:lnTo>
                    <a:lnTo>
                      <a:pt x="538" y="744"/>
                    </a:lnTo>
                    <a:lnTo>
                      <a:pt x="512" y="748"/>
                    </a:lnTo>
                    <a:lnTo>
                      <a:pt x="486" y="750"/>
                    </a:lnTo>
                    <a:lnTo>
                      <a:pt x="486" y="7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Freeform 21"/>
              <p:cNvSpPr/>
              <p:nvPr/>
            </p:nvSpPr>
            <p:spPr bwMode="auto">
              <a:xfrm>
                <a:off x="6734175" y="762000"/>
                <a:ext cx="228600" cy="631825"/>
              </a:xfrm>
              <a:custGeom>
                <a:avLst/>
                <a:gdLst>
                  <a:gd name="T0" fmla="*/ 18 w 144"/>
                  <a:gd name="T1" fmla="*/ 50 h 398"/>
                  <a:gd name="T2" fmla="*/ 18 w 144"/>
                  <a:gd name="T3" fmla="*/ 50 h 398"/>
                  <a:gd name="T4" fmla="*/ 0 w 144"/>
                  <a:gd name="T5" fmla="*/ 54 h 398"/>
                  <a:gd name="T6" fmla="*/ 0 w 144"/>
                  <a:gd name="T7" fmla="*/ 134 h 398"/>
                  <a:gd name="T8" fmla="*/ 0 w 144"/>
                  <a:gd name="T9" fmla="*/ 134 h 398"/>
                  <a:gd name="T10" fmla="*/ 30 w 144"/>
                  <a:gd name="T11" fmla="*/ 122 h 398"/>
                  <a:gd name="T12" fmla="*/ 60 w 144"/>
                  <a:gd name="T13" fmla="*/ 106 h 398"/>
                  <a:gd name="T14" fmla="*/ 60 w 144"/>
                  <a:gd name="T15" fmla="*/ 398 h 398"/>
                  <a:gd name="T16" fmla="*/ 144 w 144"/>
                  <a:gd name="T17" fmla="*/ 398 h 398"/>
                  <a:gd name="T18" fmla="*/ 144 w 144"/>
                  <a:gd name="T19" fmla="*/ 0 h 398"/>
                  <a:gd name="T20" fmla="*/ 72 w 144"/>
                  <a:gd name="T21" fmla="*/ 0 h 398"/>
                  <a:gd name="T22" fmla="*/ 72 w 144"/>
                  <a:gd name="T23" fmla="*/ 0 h 398"/>
                  <a:gd name="T24" fmla="*/ 66 w 144"/>
                  <a:gd name="T25" fmla="*/ 12 h 398"/>
                  <a:gd name="T26" fmla="*/ 56 w 144"/>
                  <a:gd name="T27" fmla="*/ 26 h 398"/>
                  <a:gd name="T28" fmla="*/ 50 w 144"/>
                  <a:gd name="T29" fmla="*/ 32 h 398"/>
                  <a:gd name="T30" fmla="*/ 40 w 144"/>
                  <a:gd name="T31" fmla="*/ 38 h 398"/>
                  <a:gd name="T32" fmla="*/ 30 w 144"/>
                  <a:gd name="T33" fmla="*/ 44 h 398"/>
                  <a:gd name="T34" fmla="*/ 18 w 144"/>
                  <a:gd name="T35" fmla="*/ 50 h 398"/>
                  <a:gd name="T36" fmla="*/ 18 w 144"/>
                  <a:gd name="T37" fmla="*/ 50 h 3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398">
                    <a:moveTo>
                      <a:pt x="18" y="50"/>
                    </a:moveTo>
                    <a:lnTo>
                      <a:pt x="18" y="50"/>
                    </a:lnTo>
                    <a:lnTo>
                      <a:pt x="0" y="54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30" y="122"/>
                    </a:lnTo>
                    <a:lnTo>
                      <a:pt x="60" y="106"/>
                    </a:lnTo>
                    <a:lnTo>
                      <a:pt x="60" y="398"/>
                    </a:lnTo>
                    <a:lnTo>
                      <a:pt x="144" y="398"/>
                    </a:lnTo>
                    <a:lnTo>
                      <a:pt x="144" y="0"/>
                    </a:lnTo>
                    <a:lnTo>
                      <a:pt x="72" y="0"/>
                    </a:lnTo>
                    <a:lnTo>
                      <a:pt x="72" y="0"/>
                    </a:lnTo>
                    <a:lnTo>
                      <a:pt x="66" y="12"/>
                    </a:lnTo>
                    <a:lnTo>
                      <a:pt x="56" y="26"/>
                    </a:lnTo>
                    <a:lnTo>
                      <a:pt x="50" y="32"/>
                    </a:lnTo>
                    <a:lnTo>
                      <a:pt x="40" y="38"/>
                    </a:lnTo>
                    <a:lnTo>
                      <a:pt x="30" y="44"/>
                    </a:lnTo>
                    <a:lnTo>
                      <a:pt x="18" y="50"/>
                    </a:lnTo>
                    <a:lnTo>
                      <a:pt x="18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7468700" y="1354472"/>
            <a:ext cx="484321" cy="417573"/>
            <a:chOff x="7469076" y="1354021"/>
            <a:chExt cx="484384" cy="417573"/>
          </a:xfrm>
        </p:grpSpPr>
        <p:sp>
          <p:nvSpPr>
            <p:cNvPr id="71" name="六边形 70"/>
            <p:cNvSpPr/>
            <p:nvPr/>
          </p:nvSpPr>
          <p:spPr>
            <a:xfrm>
              <a:off x="7469076" y="1354021"/>
              <a:ext cx="484384" cy="417573"/>
            </a:xfrm>
            <a:prstGeom prst="hexagon">
              <a:avLst/>
            </a:prstGeom>
            <a:solidFill>
              <a:schemeClr val="accent3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7579523" y="1431062"/>
              <a:ext cx="263491" cy="263491"/>
              <a:chOff x="1162050" y="257175"/>
              <a:chExt cx="2124075" cy="2124075"/>
            </a:xfrm>
            <a:solidFill>
              <a:schemeClr val="bg1"/>
            </a:solidFill>
            <a:effectLst/>
          </p:grpSpPr>
          <p:sp>
            <p:nvSpPr>
              <p:cNvPr id="73" name="Freeform 5"/>
              <p:cNvSpPr>
                <a:spLocks noEditPoints="1"/>
              </p:cNvSpPr>
              <p:nvPr/>
            </p:nvSpPr>
            <p:spPr bwMode="auto">
              <a:xfrm>
                <a:off x="1162050" y="257175"/>
                <a:ext cx="1606550" cy="1606550"/>
              </a:xfrm>
              <a:custGeom>
                <a:avLst/>
                <a:gdLst>
                  <a:gd name="T0" fmla="*/ 846 w 1012"/>
                  <a:gd name="T1" fmla="*/ 132 h 1012"/>
                  <a:gd name="T2" fmla="*/ 784 w 1012"/>
                  <a:gd name="T3" fmla="*/ 84 h 1012"/>
                  <a:gd name="T4" fmla="*/ 720 w 1012"/>
                  <a:gd name="T5" fmla="*/ 48 h 1012"/>
                  <a:gd name="T6" fmla="*/ 650 w 1012"/>
                  <a:gd name="T7" fmla="*/ 22 h 1012"/>
                  <a:gd name="T8" fmla="*/ 506 w 1012"/>
                  <a:gd name="T9" fmla="*/ 0 h 1012"/>
                  <a:gd name="T10" fmla="*/ 362 w 1012"/>
                  <a:gd name="T11" fmla="*/ 22 h 1012"/>
                  <a:gd name="T12" fmla="*/ 294 w 1012"/>
                  <a:gd name="T13" fmla="*/ 48 h 1012"/>
                  <a:gd name="T14" fmla="*/ 228 w 1012"/>
                  <a:gd name="T15" fmla="*/ 84 h 1012"/>
                  <a:gd name="T16" fmla="*/ 168 w 1012"/>
                  <a:gd name="T17" fmla="*/ 132 h 1012"/>
                  <a:gd name="T18" fmla="*/ 130 w 1012"/>
                  <a:gd name="T19" fmla="*/ 168 h 1012"/>
                  <a:gd name="T20" fmla="*/ 84 w 1012"/>
                  <a:gd name="T21" fmla="*/ 228 h 1012"/>
                  <a:gd name="T22" fmla="*/ 48 w 1012"/>
                  <a:gd name="T23" fmla="*/ 294 h 1012"/>
                  <a:gd name="T24" fmla="*/ 22 w 1012"/>
                  <a:gd name="T25" fmla="*/ 362 h 1012"/>
                  <a:gd name="T26" fmla="*/ 0 w 1012"/>
                  <a:gd name="T27" fmla="*/ 506 h 1012"/>
                  <a:gd name="T28" fmla="*/ 22 w 1012"/>
                  <a:gd name="T29" fmla="*/ 652 h 1012"/>
                  <a:gd name="T30" fmla="*/ 48 w 1012"/>
                  <a:gd name="T31" fmla="*/ 720 h 1012"/>
                  <a:gd name="T32" fmla="*/ 84 w 1012"/>
                  <a:gd name="T33" fmla="*/ 786 h 1012"/>
                  <a:gd name="T34" fmla="*/ 130 w 1012"/>
                  <a:gd name="T35" fmla="*/ 846 h 1012"/>
                  <a:gd name="T36" fmla="*/ 168 w 1012"/>
                  <a:gd name="T37" fmla="*/ 882 h 1012"/>
                  <a:gd name="T38" fmla="*/ 228 w 1012"/>
                  <a:gd name="T39" fmla="*/ 930 h 1012"/>
                  <a:gd name="T40" fmla="*/ 294 w 1012"/>
                  <a:gd name="T41" fmla="*/ 966 h 1012"/>
                  <a:gd name="T42" fmla="*/ 362 w 1012"/>
                  <a:gd name="T43" fmla="*/ 992 h 1012"/>
                  <a:gd name="T44" fmla="*/ 506 w 1012"/>
                  <a:gd name="T45" fmla="*/ 1012 h 1012"/>
                  <a:gd name="T46" fmla="*/ 650 w 1012"/>
                  <a:gd name="T47" fmla="*/ 992 h 1012"/>
                  <a:gd name="T48" fmla="*/ 720 w 1012"/>
                  <a:gd name="T49" fmla="*/ 966 h 1012"/>
                  <a:gd name="T50" fmla="*/ 784 w 1012"/>
                  <a:gd name="T51" fmla="*/ 930 h 1012"/>
                  <a:gd name="T52" fmla="*/ 846 w 1012"/>
                  <a:gd name="T53" fmla="*/ 882 h 1012"/>
                  <a:gd name="T54" fmla="*/ 882 w 1012"/>
                  <a:gd name="T55" fmla="*/ 846 h 1012"/>
                  <a:gd name="T56" fmla="*/ 928 w 1012"/>
                  <a:gd name="T57" fmla="*/ 786 h 1012"/>
                  <a:gd name="T58" fmla="*/ 966 w 1012"/>
                  <a:gd name="T59" fmla="*/ 720 h 1012"/>
                  <a:gd name="T60" fmla="*/ 992 w 1012"/>
                  <a:gd name="T61" fmla="*/ 652 h 1012"/>
                  <a:gd name="T62" fmla="*/ 1012 w 1012"/>
                  <a:gd name="T63" fmla="*/ 506 h 1012"/>
                  <a:gd name="T64" fmla="*/ 992 w 1012"/>
                  <a:gd name="T65" fmla="*/ 362 h 1012"/>
                  <a:gd name="T66" fmla="*/ 966 w 1012"/>
                  <a:gd name="T67" fmla="*/ 294 h 1012"/>
                  <a:gd name="T68" fmla="*/ 928 w 1012"/>
                  <a:gd name="T69" fmla="*/ 228 h 1012"/>
                  <a:gd name="T70" fmla="*/ 882 w 1012"/>
                  <a:gd name="T71" fmla="*/ 168 h 1012"/>
                  <a:gd name="T72" fmla="*/ 244 w 1012"/>
                  <a:gd name="T73" fmla="*/ 770 h 1012"/>
                  <a:gd name="T74" fmla="*/ 196 w 1012"/>
                  <a:gd name="T75" fmla="*/ 710 h 1012"/>
                  <a:gd name="T76" fmla="*/ 150 w 1012"/>
                  <a:gd name="T77" fmla="*/ 612 h 1012"/>
                  <a:gd name="T78" fmla="*/ 136 w 1012"/>
                  <a:gd name="T79" fmla="*/ 506 h 1012"/>
                  <a:gd name="T80" fmla="*/ 150 w 1012"/>
                  <a:gd name="T81" fmla="*/ 402 h 1012"/>
                  <a:gd name="T82" fmla="*/ 196 w 1012"/>
                  <a:gd name="T83" fmla="*/ 302 h 1012"/>
                  <a:gd name="T84" fmla="*/ 244 w 1012"/>
                  <a:gd name="T85" fmla="*/ 244 h 1012"/>
                  <a:gd name="T86" fmla="*/ 334 w 1012"/>
                  <a:gd name="T87" fmla="*/ 178 h 1012"/>
                  <a:gd name="T88" fmla="*/ 436 w 1012"/>
                  <a:gd name="T89" fmla="*/ 144 h 1012"/>
                  <a:gd name="T90" fmla="*/ 542 w 1012"/>
                  <a:gd name="T91" fmla="*/ 138 h 1012"/>
                  <a:gd name="T92" fmla="*/ 646 w 1012"/>
                  <a:gd name="T93" fmla="*/ 164 h 1012"/>
                  <a:gd name="T94" fmla="*/ 740 w 1012"/>
                  <a:gd name="T95" fmla="*/ 220 h 1012"/>
                  <a:gd name="T96" fmla="*/ 794 w 1012"/>
                  <a:gd name="T97" fmla="*/ 272 h 1012"/>
                  <a:gd name="T98" fmla="*/ 850 w 1012"/>
                  <a:gd name="T99" fmla="*/ 368 h 1012"/>
                  <a:gd name="T100" fmla="*/ 876 w 1012"/>
                  <a:gd name="T101" fmla="*/ 472 h 1012"/>
                  <a:gd name="T102" fmla="*/ 870 w 1012"/>
                  <a:gd name="T103" fmla="*/ 578 h 1012"/>
                  <a:gd name="T104" fmla="*/ 834 w 1012"/>
                  <a:gd name="T105" fmla="*/ 680 h 1012"/>
                  <a:gd name="T106" fmla="*/ 768 w 1012"/>
                  <a:gd name="T107" fmla="*/ 770 h 1012"/>
                  <a:gd name="T108" fmla="*/ 710 w 1012"/>
                  <a:gd name="T109" fmla="*/ 816 h 1012"/>
                  <a:gd name="T110" fmla="*/ 612 w 1012"/>
                  <a:gd name="T111" fmla="*/ 862 h 1012"/>
                  <a:gd name="T112" fmla="*/ 506 w 1012"/>
                  <a:gd name="T113" fmla="*/ 878 h 1012"/>
                  <a:gd name="T114" fmla="*/ 400 w 1012"/>
                  <a:gd name="T115" fmla="*/ 862 h 1012"/>
                  <a:gd name="T116" fmla="*/ 302 w 1012"/>
                  <a:gd name="T117" fmla="*/ 816 h 1012"/>
                  <a:gd name="T118" fmla="*/ 244 w 1012"/>
                  <a:gd name="T119" fmla="*/ 770 h 10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12" h="1012">
                    <a:moveTo>
                      <a:pt x="864" y="148"/>
                    </a:moveTo>
                    <a:lnTo>
                      <a:pt x="864" y="148"/>
                    </a:lnTo>
                    <a:lnTo>
                      <a:pt x="846" y="132"/>
                    </a:lnTo>
                    <a:lnTo>
                      <a:pt x="826" y="114"/>
                    </a:lnTo>
                    <a:lnTo>
                      <a:pt x="806" y="98"/>
                    </a:lnTo>
                    <a:lnTo>
                      <a:pt x="784" y="84"/>
                    </a:lnTo>
                    <a:lnTo>
                      <a:pt x="764" y="70"/>
                    </a:lnTo>
                    <a:lnTo>
                      <a:pt x="742" y="58"/>
                    </a:lnTo>
                    <a:lnTo>
                      <a:pt x="720" y="48"/>
                    </a:lnTo>
                    <a:lnTo>
                      <a:pt x="696" y="38"/>
                    </a:lnTo>
                    <a:lnTo>
                      <a:pt x="674" y="30"/>
                    </a:lnTo>
                    <a:lnTo>
                      <a:pt x="650" y="22"/>
                    </a:lnTo>
                    <a:lnTo>
                      <a:pt x="604" y="10"/>
                    </a:lnTo>
                    <a:lnTo>
                      <a:pt x="554" y="4"/>
                    </a:lnTo>
                    <a:lnTo>
                      <a:pt x="506" y="0"/>
                    </a:lnTo>
                    <a:lnTo>
                      <a:pt x="458" y="4"/>
                    </a:lnTo>
                    <a:lnTo>
                      <a:pt x="410" y="10"/>
                    </a:lnTo>
                    <a:lnTo>
                      <a:pt x="362" y="22"/>
                    </a:lnTo>
                    <a:lnTo>
                      <a:pt x="338" y="30"/>
                    </a:lnTo>
                    <a:lnTo>
                      <a:pt x="316" y="38"/>
                    </a:lnTo>
                    <a:lnTo>
                      <a:pt x="294" y="48"/>
                    </a:lnTo>
                    <a:lnTo>
                      <a:pt x="270" y="58"/>
                    </a:lnTo>
                    <a:lnTo>
                      <a:pt x="250" y="70"/>
                    </a:lnTo>
                    <a:lnTo>
                      <a:pt x="228" y="84"/>
                    </a:lnTo>
                    <a:lnTo>
                      <a:pt x="208" y="98"/>
                    </a:lnTo>
                    <a:lnTo>
                      <a:pt x="186" y="114"/>
                    </a:lnTo>
                    <a:lnTo>
                      <a:pt x="168" y="132"/>
                    </a:lnTo>
                    <a:lnTo>
                      <a:pt x="148" y="148"/>
                    </a:lnTo>
                    <a:lnTo>
                      <a:pt x="148" y="148"/>
                    </a:lnTo>
                    <a:lnTo>
                      <a:pt x="130" y="168"/>
                    </a:lnTo>
                    <a:lnTo>
                      <a:pt x="114" y="188"/>
                    </a:lnTo>
                    <a:lnTo>
                      <a:pt x="98" y="208"/>
                    </a:lnTo>
                    <a:lnTo>
                      <a:pt x="84" y="228"/>
                    </a:lnTo>
                    <a:lnTo>
                      <a:pt x="70" y="250"/>
                    </a:lnTo>
                    <a:lnTo>
                      <a:pt x="58" y="272"/>
                    </a:lnTo>
                    <a:lnTo>
                      <a:pt x="48" y="294"/>
                    </a:lnTo>
                    <a:lnTo>
                      <a:pt x="38" y="316"/>
                    </a:lnTo>
                    <a:lnTo>
                      <a:pt x="28" y="340"/>
                    </a:lnTo>
                    <a:lnTo>
                      <a:pt x="22" y="362"/>
                    </a:lnTo>
                    <a:lnTo>
                      <a:pt x="10" y="410"/>
                    </a:lnTo>
                    <a:lnTo>
                      <a:pt x="2" y="458"/>
                    </a:lnTo>
                    <a:lnTo>
                      <a:pt x="0" y="506"/>
                    </a:lnTo>
                    <a:lnTo>
                      <a:pt x="2" y="556"/>
                    </a:lnTo>
                    <a:lnTo>
                      <a:pt x="10" y="604"/>
                    </a:lnTo>
                    <a:lnTo>
                      <a:pt x="22" y="652"/>
                    </a:lnTo>
                    <a:lnTo>
                      <a:pt x="28" y="674"/>
                    </a:lnTo>
                    <a:lnTo>
                      <a:pt x="38" y="698"/>
                    </a:lnTo>
                    <a:lnTo>
                      <a:pt x="48" y="720"/>
                    </a:lnTo>
                    <a:lnTo>
                      <a:pt x="58" y="742"/>
                    </a:lnTo>
                    <a:lnTo>
                      <a:pt x="70" y="764"/>
                    </a:lnTo>
                    <a:lnTo>
                      <a:pt x="84" y="786"/>
                    </a:lnTo>
                    <a:lnTo>
                      <a:pt x="98" y="806"/>
                    </a:lnTo>
                    <a:lnTo>
                      <a:pt x="114" y="826"/>
                    </a:lnTo>
                    <a:lnTo>
                      <a:pt x="130" y="846"/>
                    </a:lnTo>
                    <a:lnTo>
                      <a:pt x="148" y="864"/>
                    </a:lnTo>
                    <a:lnTo>
                      <a:pt x="148" y="864"/>
                    </a:lnTo>
                    <a:lnTo>
                      <a:pt x="168" y="882"/>
                    </a:lnTo>
                    <a:lnTo>
                      <a:pt x="186" y="900"/>
                    </a:lnTo>
                    <a:lnTo>
                      <a:pt x="208" y="916"/>
                    </a:lnTo>
                    <a:lnTo>
                      <a:pt x="228" y="930"/>
                    </a:lnTo>
                    <a:lnTo>
                      <a:pt x="250" y="942"/>
                    </a:lnTo>
                    <a:lnTo>
                      <a:pt x="270" y="954"/>
                    </a:lnTo>
                    <a:lnTo>
                      <a:pt x="294" y="966"/>
                    </a:lnTo>
                    <a:lnTo>
                      <a:pt x="316" y="976"/>
                    </a:lnTo>
                    <a:lnTo>
                      <a:pt x="338" y="984"/>
                    </a:lnTo>
                    <a:lnTo>
                      <a:pt x="362" y="992"/>
                    </a:lnTo>
                    <a:lnTo>
                      <a:pt x="410" y="1004"/>
                    </a:lnTo>
                    <a:lnTo>
                      <a:pt x="458" y="1010"/>
                    </a:lnTo>
                    <a:lnTo>
                      <a:pt x="506" y="1012"/>
                    </a:lnTo>
                    <a:lnTo>
                      <a:pt x="554" y="1010"/>
                    </a:lnTo>
                    <a:lnTo>
                      <a:pt x="604" y="1004"/>
                    </a:lnTo>
                    <a:lnTo>
                      <a:pt x="650" y="992"/>
                    </a:lnTo>
                    <a:lnTo>
                      <a:pt x="674" y="984"/>
                    </a:lnTo>
                    <a:lnTo>
                      <a:pt x="696" y="976"/>
                    </a:lnTo>
                    <a:lnTo>
                      <a:pt x="720" y="966"/>
                    </a:lnTo>
                    <a:lnTo>
                      <a:pt x="742" y="954"/>
                    </a:lnTo>
                    <a:lnTo>
                      <a:pt x="764" y="942"/>
                    </a:lnTo>
                    <a:lnTo>
                      <a:pt x="784" y="930"/>
                    </a:lnTo>
                    <a:lnTo>
                      <a:pt x="806" y="916"/>
                    </a:lnTo>
                    <a:lnTo>
                      <a:pt x="826" y="900"/>
                    </a:lnTo>
                    <a:lnTo>
                      <a:pt x="846" y="882"/>
                    </a:lnTo>
                    <a:lnTo>
                      <a:pt x="864" y="864"/>
                    </a:lnTo>
                    <a:lnTo>
                      <a:pt x="864" y="864"/>
                    </a:lnTo>
                    <a:lnTo>
                      <a:pt x="882" y="846"/>
                    </a:lnTo>
                    <a:lnTo>
                      <a:pt x="898" y="826"/>
                    </a:lnTo>
                    <a:lnTo>
                      <a:pt x="914" y="806"/>
                    </a:lnTo>
                    <a:lnTo>
                      <a:pt x="928" y="786"/>
                    </a:lnTo>
                    <a:lnTo>
                      <a:pt x="942" y="764"/>
                    </a:lnTo>
                    <a:lnTo>
                      <a:pt x="954" y="742"/>
                    </a:lnTo>
                    <a:lnTo>
                      <a:pt x="966" y="720"/>
                    </a:lnTo>
                    <a:lnTo>
                      <a:pt x="976" y="698"/>
                    </a:lnTo>
                    <a:lnTo>
                      <a:pt x="984" y="674"/>
                    </a:lnTo>
                    <a:lnTo>
                      <a:pt x="992" y="652"/>
                    </a:lnTo>
                    <a:lnTo>
                      <a:pt x="1002" y="604"/>
                    </a:lnTo>
                    <a:lnTo>
                      <a:pt x="1010" y="556"/>
                    </a:lnTo>
                    <a:lnTo>
                      <a:pt x="1012" y="506"/>
                    </a:lnTo>
                    <a:lnTo>
                      <a:pt x="1010" y="458"/>
                    </a:lnTo>
                    <a:lnTo>
                      <a:pt x="1002" y="410"/>
                    </a:lnTo>
                    <a:lnTo>
                      <a:pt x="992" y="362"/>
                    </a:lnTo>
                    <a:lnTo>
                      <a:pt x="984" y="340"/>
                    </a:lnTo>
                    <a:lnTo>
                      <a:pt x="976" y="316"/>
                    </a:lnTo>
                    <a:lnTo>
                      <a:pt x="966" y="294"/>
                    </a:lnTo>
                    <a:lnTo>
                      <a:pt x="954" y="272"/>
                    </a:lnTo>
                    <a:lnTo>
                      <a:pt x="942" y="250"/>
                    </a:lnTo>
                    <a:lnTo>
                      <a:pt x="928" y="228"/>
                    </a:lnTo>
                    <a:lnTo>
                      <a:pt x="914" y="208"/>
                    </a:lnTo>
                    <a:lnTo>
                      <a:pt x="898" y="188"/>
                    </a:lnTo>
                    <a:lnTo>
                      <a:pt x="882" y="168"/>
                    </a:lnTo>
                    <a:lnTo>
                      <a:pt x="864" y="148"/>
                    </a:lnTo>
                    <a:lnTo>
                      <a:pt x="864" y="148"/>
                    </a:lnTo>
                    <a:close/>
                    <a:moveTo>
                      <a:pt x="244" y="770"/>
                    </a:moveTo>
                    <a:lnTo>
                      <a:pt x="244" y="770"/>
                    </a:lnTo>
                    <a:lnTo>
                      <a:pt x="218" y="740"/>
                    </a:lnTo>
                    <a:lnTo>
                      <a:pt x="196" y="710"/>
                    </a:lnTo>
                    <a:lnTo>
                      <a:pt x="178" y="680"/>
                    </a:lnTo>
                    <a:lnTo>
                      <a:pt x="162" y="646"/>
                    </a:lnTo>
                    <a:lnTo>
                      <a:pt x="150" y="612"/>
                    </a:lnTo>
                    <a:lnTo>
                      <a:pt x="142" y="578"/>
                    </a:lnTo>
                    <a:lnTo>
                      <a:pt x="138" y="542"/>
                    </a:lnTo>
                    <a:lnTo>
                      <a:pt x="136" y="506"/>
                    </a:lnTo>
                    <a:lnTo>
                      <a:pt x="138" y="472"/>
                    </a:lnTo>
                    <a:lnTo>
                      <a:pt x="142" y="436"/>
                    </a:lnTo>
                    <a:lnTo>
                      <a:pt x="150" y="402"/>
                    </a:lnTo>
                    <a:lnTo>
                      <a:pt x="162" y="368"/>
                    </a:lnTo>
                    <a:lnTo>
                      <a:pt x="178" y="334"/>
                    </a:lnTo>
                    <a:lnTo>
                      <a:pt x="196" y="302"/>
                    </a:lnTo>
                    <a:lnTo>
                      <a:pt x="218" y="272"/>
                    </a:lnTo>
                    <a:lnTo>
                      <a:pt x="244" y="244"/>
                    </a:lnTo>
                    <a:lnTo>
                      <a:pt x="244" y="244"/>
                    </a:lnTo>
                    <a:lnTo>
                      <a:pt x="272" y="220"/>
                    </a:lnTo>
                    <a:lnTo>
                      <a:pt x="302" y="198"/>
                    </a:lnTo>
                    <a:lnTo>
                      <a:pt x="334" y="178"/>
                    </a:lnTo>
                    <a:lnTo>
                      <a:pt x="366" y="164"/>
                    </a:lnTo>
                    <a:lnTo>
                      <a:pt x="400" y="152"/>
                    </a:lnTo>
                    <a:lnTo>
                      <a:pt x="436" y="144"/>
                    </a:lnTo>
                    <a:lnTo>
                      <a:pt x="470" y="138"/>
                    </a:lnTo>
                    <a:lnTo>
                      <a:pt x="506" y="136"/>
                    </a:lnTo>
                    <a:lnTo>
                      <a:pt x="542" y="138"/>
                    </a:lnTo>
                    <a:lnTo>
                      <a:pt x="578" y="144"/>
                    </a:lnTo>
                    <a:lnTo>
                      <a:pt x="612" y="152"/>
                    </a:lnTo>
                    <a:lnTo>
                      <a:pt x="646" y="164"/>
                    </a:lnTo>
                    <a:lnTo>
                      <a:pt x="678" y="178"/>
                    </a:lnTo>
                    <a:lnTo>
                      <a:pt x="710" y="198"/>
                    </a:lnTo>
                    <a:lnTo>
                      <a:pt x="740" y="220"/>
                    </a:lnTo>
                    <a:lnTo>
                      <a:pt x="768" y="244"/>
                    </a:lnTo>
                    <a:lnTo>
                      <a:pt x="768" y="244"/>
                    </a:lnTo>
                    <a:lnTo>
                      <a:pt x="794" y="272"/>
                    </a:lnTo>
                    <a:lnTo>
                      <a:pt x="816" y="302"/>
                    </a:lnTo>
                    <a:lnTo>
                      <a:pt x="834" y="334"/>
                    </a:lnTo>
                    <a:lnTo>
                      <a:pt x="850" y="368"/>
                    </a:lnTo>
                    <a:lnTo>
                      <a:pt x="862" y="402"/>
                    </a:lnTo>
                    <a:lnTo>
                      <a:pt x="870" y="436"/>
                    </a:lnTo>
                    <a:lnTo>
                      <a:pt x="876" y="472"/>
                    </a:lnTo>
                    <a:lnTo>
                      <a:pt x="876" y="506"/>
                    </a:lnTo>
                    <a:lnTo>
                      <a:pt x="876" y="542"/>
                    </a:lnTo>
                    <a:lnTo>
                      <a:pt x="870" y="578"/>
                    </a:lnTo>
                    <a:lnTo>
                      <a:pt x="862" y="612"/>
                    </a:lnTo>
                    <a:lnTo>
                      <a:pt x="850" y="646"/>
                    </a:lnTo>
                    <a:lnTo>
                      <a:pt x="834" y="680"/>
                    </a:lnTo>
                    <a:lnTo>
                      <a:pt x="816" y="710"/>
                    </a:lnTo>
                    <a:lnTo>
                      <a:pt x="794" y="740"/>
                    </a:lnTo>
                    <a:lnTo>
                      <a:pt x="768" y="770"/>
                    </a:lnTo>
                    <a:lnTo>
                      <a:pt x="768" y="770"/>
                    </a:lnTo>
                    <a:lnTo>
                      <a:pt x="740" y="794"/>
                    </a:lnTo>
                    <a:lnTo>
                      <a:pt x="710" y="816"/>
                    </a:lnTo>
                    <a:lnTo>
                      <a:pt x="678" y="836"/>
                    </a:lnTo>
                    <a:lnTo>
                      <a:pt x="646" y="850"/>
                    </a:lnTo>
                    <a:lnTo>
                      <a:pt x="612" y="862"/>
                    </a:lnTo>
                    <a:lnTo>
                      <a:pt x="578" y="870"/>
                    </a:lnTo>
                    <a:lnTo>
                      <a:pt x="542" y="876"/>
                    </a:lnTo>
                    <a:lnTo>
                      <a:pt x="506" y="878"/>
                    </a:lnTo>
                    <a:lnTo>
                      <a:pt x="470" y="876"/>
                    </a:lnTo>
                    <a:lnTo>
                      <a:pt x="436" y="870"/>
                    </a:lnTo>
                    <a:lnTo>
                      <a:pt x="400" y="862"/>
                    </a:lnTo>
                    <a:lnTo>
                      <a:pt x="366" y="850"/>
                    </a:lnTo>
                    <a:lnTo>
                      <a:pt x="334" y="836"/>
                    </a:lnTo>
                    <a:lnTo>
                      <a:pt x="302" y="816"/>
                    </a:lnTo>
                    <a:lnTo>
                      <a:pt x="272" y="794"/>
                    </a:lnTo>
                    <a:lnTo>
                      <a:pt x="244" y="770"/>
                    </a:lnTo>
                    <a:lnTo>
                      <a:pt x="244" y="77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4" name="Freeform 6"/>
              <p:cNvSpPr/>
              <p:nvPr/>
            </p:nvSpPr>
            <p:spPr bwMode="auto">
              <a:xfrm>
                <a:off x="2476500" y="1571625"/>
                <a:ext cx="809625" cy="809625"/>
              </a:xfrm>
              <a:custGeom>
                <a:avLst/>
                <a:gdLst>
                  <a:gd name="T0" fmla="*/ 474 w 510"/>
                  <a:gd name="T1" fmla="*/ 308 h 510"/>
                  <a:gd name="T2" fmla="*/ 168 w 510"/>
                  <a:gd name="T3" fmla="*/ 0 h 510"/>
                  <a:gd name="T4" fmla="*/ 168 w 510"/>
                  <a:gd name="T5" fmla="*/ 0 h 510"/>
                  <a:gd name="T6" fmla="*/ 150 w 510"/>
                  <a:gd name="T7" fmla="*/ 24 h 510"/>
                  <a:gd name="T8" fmla="*/ 132 w 510"/>
                  <a:gd name="T9" fmla="*/ 48 h 510"/>
                  <a:gd name="T10" fmla="*/ 112 w 510"/>
                  <a:gd name="T11" fmla="*/ 70 h 510"/>
                  <a:gd name="T12" fmla="*/ 92 w 510"/>
                  <a:gd name="T13" fmla="*/ 92 h 510"/>
                  <a:gd name="T14" fmla="*/ 92 w 510"/>
                  <a:gd name="T15" fmla="*/ 92 h 510"/>
                  <a:gd name="T16" fmla="*/ 70 w 510"/>
                  <a:gd name="T17" fmla="*/ 114 h 510"/>
                  <a:gd name="T18" fmla="*/ 48 w 510"/>
                  <a:gd name="T19" fmla="*/ 132 h 510"/>
                  <a:gd name="T20" fmla="*/ 24 w 510"/>
                  <a:gd name="T21" fmla="*/ 150 h 510"/>
                  <a:gd name="T22" fmla="*/ 0 w 510"/>
                  <a:gd name="T23" fmla="*/ 168 h 510"/>
                  <a:gd name="T24" fmla="*/ 308 w 510"/>
                  <a:gd name="T25" fmla="*/ 476 h 510"/>
                  <a:gd name="T26" fmla="*/ 308 w 510"/>
                  <a:gd name="T27" fmla="*/ 476 h 510"/>
                  <a:gd name="T28" fmla="*/ 316 w 510"/>
                  <a:gd name="T29" fmla="*/ 484 h 510"/>
                  <a:gd name="T30" fmla="*/ 326 w 510"/>
                  <a:gd name="T31" fmla="*/ 490 h 510"/>
                  <a:gd name="T32" fmla="*/ 346 w 510"/>
                  <a:gd name="T33" fmla="*/ 502 h 510"/>
                  <a:gd name="T34" fmla="*/ 368 w 510"/>
                  <a:gd name="T35" fmla="*/ 508 h 510"/>
                  <a:gd name="T36" fmla="*/ 392 w 510"/>
                  <a:gd name="T37" fmla="*/ 510 h 510"/>
                  <a:gd name="T38" fmla="*/ 414 w 510"/>
                  <a:gd name="T39" fmla="*/ 508 h 510"/>
                  <a:gd name="T40" fmla="*/ 436 w 510"/>
                  <a:gd name="T41" fmla="*/ 502 h 510"/>
                  <a:gd name="T42" fmla="*/ 456 w 510"/>
                  <a:gd name="T43" fmla="*/ 490 h 510"/>
                  <a:gd name="T44" fmla="*/ 466 w 510"/>
                  <a:gd name="T45" fmla="*/ 484 h 510"/>
                  <a:gd name="T46" fmla="*/ 474 w 510"/>
                  <a:gd name="T47" fmla="*/ 476 h 510"/>
                  <a:gd name="T48" fmla="*/ 474 w 510"/>
                  <a:gd name="T49" fmla="*/ 476 h 510"/>
                  <a:gd name="T50" fmla="*/ 482 w 510"/>
                  <a:gd name="T51" fmla="*/ 466 h 510"/>
                  <a:gd name="T52" fmla="*/ 490 w 510"/>
                  <a:gd name="T53" fmla="*/ 456 h 510"/>
                  <a:gd name="T54" fmla="*/ 500 w 510"/>
                  <a:gd name="T55" fmla="*/ 436 h 510"/>
                  <a:gd name="T56" fmla="*/ 508 w 510"/>
                  <a:gd name="T57" fmla="*/ 414 h 510"/>
                  <a:gd name="T58" fmla="*/ 510 w 510"/>
                  <a:gd name="T59" fmla="*/ 392 h 510"/>
                  <a:gd name="T60" fmla="*/ 508 w 510"/>
                  <a:gd name="T61" fmla="*/ 370 h 510"/>
                  <a:gd name="T62" fmla="*/ 500 w 510"/>
                  <a:gd name="T63" fmla="*/ 348 h 510"/>
                  <a:gd name="T64" fmla="*/ 490 w 510"/>
                  <a:gd name="T65" fmla="*/ 326 h 510"/>
                  <a:gd name="T66" fmla="*/ 482 w 510"/>
                  <a:gd name="T67" fmla="*/ 316 h 510"/>
                  <a:gd name="T68" fmla="*/ 474 w 510"/>
                  <a:gd name="T69" fmla="*/ 308 h 510"/>
                  <a:gd name="T70" fmla="*/ 474 w 510"/>
                  <a:gd name="T71" fmla="*/ 308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10" h="510">
                    <a:moveTo>
                      <a:pt x="474" y="308"/>
                    </a:moveTo>
                    <a:lnTo>
                      <a:pt x="168" y="0"/>
                    </a:lnTo>
                    <a:lnTo>
                      <a:pt x="168" y="0"/>
                    </a:lnTo>
                    <a:lnTo>
                      <a:pt x="150" y="24"/>
                    </a:lnTo>
                    <a:lnTo>
                      <a:pt x="132" y="48"/>
                    </a:lnTo>
                    <a:lnTo>
                      <a:pt x="112" y="70"/>
                    </a:lnTo>
                    <a:lnTo>
                      <a:pt x="92" y="92"/>
                    </a:lnTo>
                    <a:lnTo>
                      <a:pt x="92" y="92"/>
                    </a:lnTo>
                    <a:lnTo>
                      <a:pt x="70" y="114"/>
                    </a:lnTo>
                    <a:lnTo>
                      <a:pt x="48" y="132"/>
                    </a:lnTo>
                    <a:lnTo>
                      <a:pt x="24" y="150"/>
                    </a:lnTo>
                    <a:lnTo>
                      <a:pt x="0" y="168"/>
                    </a:lnTo>
                    <a:lnTo>
                      <a:pt x="308" y="476"/>
                    </a:lnTo>
                    <a:lnTo>
                      <a:pt x="308" y="476"/>
                    </a:lnTo>
                    <a:lnTo>
                      <a:pt x="316" y="484"/>
                    </a:lnTo>
                    <a:lnTo>
                      <a:pt x="326" y="490"/>
                    </a:lnTo>
                    <a:lnTo>
                      <a:pt x="346" y="502"/>
                    </a:lnTo>
                    <a:lnTo>
                      <a:pt x="368" y="508"/>
                    </a:lnTo>
                    <a:lnTo>
                      <a:pt x="392" y="510"/>
                    </a:lnTo>
                    <a:lnTo>
                      <a:pt x="414" y="508"/>
                    </a:lnTo>
                    <a:lnTo>
                      <a:pt x="436" y="502"/>
                    </a:lnTo>
                    <a:lnTo>
                      <a:pt x="456" y="490"/>
                    </a:lnTo>
                    <a:lnTo>
                      <a:pt x="466" y="484"/>
                    </a:lnTo>
                    <a:lnTo>
                      <a:pt x="474" y="476"/>
                    </a:lnTo>
                    <a:lnTo>
                      <a:pt x="474" y="476"/>
                    </a:lnTo>
                    <a:lnTo>
                      <a:pt x="482" y="466"/>
                    </a:lnTo>
                    <a:lnTo>
                      <a:pt x="490" y="456"/>
                    </a:lnTo>
                    <a:lnTo>
                      <a:pt x="500" y="436"/>
                    </a:lnTo>
                    <a:lnTo>
                      <a:pt x="508" y="414"/>
                    </a:lnTo>
                    <a:lnTo>
                      <a:pt x="510" y="392"/>
                    </a:lnTo>
                    <a:lnTo>
                      <a:pt x="508" y="370"/>
                    </a:lnTo>
                    <a:lnTo>
                      <a:pt x="500" y="348"/>
                    </a:lnTo>
                    <a:lnTo>
                      <a:pt x="490" y="326"/>
                    </a:lnTo>
                    <a:lnTo>
                      <a:pt x="482" y="316"/>
                    </a:lnTo>
                    <a:lnTo>
                      <a:pt x="474" y="308"/>
                    </a:lnTo>
                    <a:lnTo>
                      <a:pt x="474" y="30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5" name="Freeform 7"/>
              <p:cNvSpPr/>
              <p:nvPr/>
            </p:nvSpPr>
            <p:spPr bwMode="auto">
              <a:xfrm>
                <a:off x="1498600" y="593725"/>
                <a:ext cx="431800" cy="428625"/>
              </a:xfrm>
              <a:custGeom>
                <a:avLst/>
                <a:gdLst>
                  <a:gd name="T0" fmla="*/ 0 w 272"/>
                  <a:gd name="T1" fmla="*/ 270 h 270"/>
                  <a:gd name="T2" fmla="*/ 68 w 272"/>
                  <a:gd name="T3" fmla="*/ 270 h 270"/>
                  <a:gd name="T4" fmla="*/ 68 w 272"/>
                  <a:gd name="T5" fmla="*/ 270 h 270"/>
                  <a:gd name="T6" fmla="*/ 70 w 272"/>
                  <a:gd name="T7" fmla="*/ 252 h 270"/>
                  <a:gd name="T8" fmla="*/ 76 w 272"/>
                  <a:gd name="T9" fmla="*/ 232 h 270"/>
                  <a:gd name="T10" fmla="*/ 80 w 272"/>
                  <a:gd name="T11" fmla="*/ 214 h 270"/>
                  <a:gd name="T12" fmla="*/ 88 w 272"/>
                  <a:gd name="T13" fmla="*/ 198 h 270"/>
                  <a:gd name="T14" fmla="*/ 98 w 272"/>
                  <a:gd name="T15" fmla="*/ 180 h 270"/>
                  <a:gd name="T16" fmla="*/ 108 w 272"/>
                  <a:gd name="T17" fmla="*/ 164 h 270"/>
                  <a:gd name="T18" fmla="*/ 120 w 272"/>
                  <a:gd name="T19" fmla="*/ 148 h 270"/>
                  <a:gd name="T20" fmla="*/ 134 w 272"/>
                  <a:gd name="T21" fmla="*/ 134 h 270"/>
                  <a:gd name="T22" fmla="*/ 134 w 272"/>
                  <a:gd name="T23" fmla="*/ 134 h 270"/>
                  <a:gd name="T24" fmla="*/ 148 w 272"/>
                  <a:gd name="T25" fmla="*/ 120 h 270"/>
                  <a:gd name="T26" fmla="*/ 164 w 272"/>
                  <a:gd name="T27" fmla="*/ 108 h 270"/>
                  <a:gd name="T28" fmla="*/ 180 w 272"/>
                  <a:gd name="T29" fmla="*/ 98 h 270"/>
                  <a:gd name="T30" fmla="*/ 198 w 272"/>
                  <a:gd name="T31" fmla="*/ 88 h 270"/>
                  <a:gd name="T32" fmla="*/ 216 w 272"/>
                  <a:gd name="T33" fmla="*/ 82 h 270"/>
                  <a:gd name="T34" fmla="*/ 234 w 272"/>
                  <a:gd name="T35" fmla="*/ 76 h 270"/>
                  <a:gd name="T36" fmla="*/ 252 w 272"/>
                  <a:gd name="T37" fmla="*/ 70 h 270"/>
                  <a:gd name="T38" fmla="*/ 272 w 272"/>
                  <a:gd name="T39" fmla="*/ 68 h 270"/>
                  <a:gd name="T40" fmla="*/ 272 w 272"/>
                  <a:gd name="T41" fmla="*/ 0 h 270"/>
                  <a:gd name="T42" fmla="*/ 272 w 272"/>
                  <a:gd name="T43" fmla="*/ 0 h 270"/>
                  <a:gd name="T44" fmla="*/ 246 w 272"/>
                  <a:gd name="T45" fmla="*/ 4 h 270"/>
                  <a:gd name="T46" fmla="*/ 220 w 272"/>
                  <a:gd name="T47" fmla="*/ 8 h 270"/>
                  <a:gd name="T48" fmla="*/ 196 w 272"/>
                  <a:gd name="T49" fmla="*/ 16 h 270"/>
                  <a:gd name="T50" fmla="*/ 172 w 272"/>
                  <a:gd name="T51" fmla="*/ 26 h 270"/>
                  <a:gd name="T52" fmla="*/ 148 w 272"/>
                  <a:gd name="T53" fmla="*/ 38 h 270"/>
                  <a:gd name="T54" fmla="*/ 126 w 272"/>
                  <a:gd name="T55" fmla="*/ 52 h 270"/>
                  <a:gd name="T56" fmla="*/ 106 w 272"/>
                  <a:gd name="T57" fmla="*/ 68 h 270"/>
                  <a:gd name="T58" fmla="*/ 86 w 272"/>
                  <a:gd name="T59" fmla="*/ 86 h 270"/>
                  <a:gd name="T60" fmla="*/ 86 w 272"/>
                  <a:gd name="T61" fmla="*/ 86 h 270"/>
                  <a:gd name="T62" fmla="*/ 68 w 272"/>
                  <a:gd name="T63" fmla="*/ 106 h 270"/>
                  <a:gd name="T64" fmla="*/ 52 w 272"/>
                  <a:gd name="T65" fmla="*/ 126 h 270"/>
                  <a:gd name="T66" fmla="*/ 38 w 272"/>
                  <a:gd name="T67" fmla="*/ 148 h 270"/>
                  <a:gd name="T68" fmla="*/ 26 w 272"/>
                  <a:gd name="T69" fmla="*/ 172 h 270"/>
                  <a:gd name="T70" fmla="*/ 16 w 272"/>
                  <a:gd name="T71" fmla="*/ 196 h 270"/>
                  <a:gd name="T72" fmla="*/ 8 w 272"/>
                  <a:gd name="T73" fmla="*/ 220 h 270"/>
                  <a:gd name="T74" fmla="*/ 4 w 272"/>
                  <a:gd name="T75" fmla="*/ 244 h 270"/>
                  <a:gd name="T76" fmla="*/ 0 w 272"/>
                  <a:gd name="T77" fmla="*/ 270 h 270"/>
                  <a:gd name="T78" fmla="*/ 0 w 272"/>
                  <a:gd name="T79" fmla="*/ 270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2" h="270">
                    <a:moveTo>
                      <a:pt x="0" y="270"/>
                    </a:moveTo>
                    <a:lnTo>
                      <a:pt x="68" y="270"/>
                    </a:lnTo>
                    <a:lnTo>
                      <a:pt x="68" y="270"/>
                    </a:lnTo>
                    <a:lnTo>
                      <a:pt x="70" y="252"/>
                    </a:lnTo>
                    <a:lnTo>
                      <a:pt x="76" y="232"/>
                    </a:lnTo>
                    <a:lnTo>
                      <a:pt x="80" y="214"/>
                    </a:lnTo>
                    <a:lnTo>
                      <a:pt x="88" y="198"/>
                    </a:lnTo>
                    <a:lnTo>
                      <a:pt x="98" y="180"/>
                    </a:lnTo>
                    <a:lnTo>
                      <a:pt x="108" y="164"/>
                    </a:lnTo>
                    <a:lnTo>
                      <a:pt x="120" y="148"/>
                    </a:lnTo>
                    <a:lnTo>
                      <a:pt x="134" y="134"/>
                    </a:lnTo>
                    <a:lnTo>
                      <a:pt x="134" y="134"/>
                    </a:lnTo>
                    <a:lnTo>
                      <a:pt x="148" y="120"/>
                    </a:lnTo>
                    <a:lnTo>
                      <a:pt x="164" y="108"/>
                    </a:lnTo>
                    <a:lnTo>
                      <a:pt x="180" y="98"/>
                    </a:lnTo>
                    <a:lnTo>
                      <a:pt x="198" y="88"/>
                    </a:lnTo>
                    <a:lnTo>
                      <a:pt x="216" y="82"/>
                    </a:lnTo>
                    <a:lnTo>
                      <a:pt x="234" y="76"/>
                    </a:lnTo>
                    <a:lnTo>
                      <a:pt x="252" y="70"/>
                    </a:lnTo>
                    <a:lnTo>
                      <a:pt x="272" y="68"/>
                    </a:lnTo>
                    <a:lnTo>
                      <a:pt x="272" y="0"/>
                    </a:lnTo>
                    <a:lnTo>
                      <a:pt x="272" y="0"/>
                    </a:lnTo>
                    <a:lnTo>
                      <a:pt x="246" y="4"/>
                    </a:lnTo>
                    <a:lnTo>
                      <a:pt x="220" y="8"/>
                    </a:lnTo>
                    <a:lnTo>
                      <a:pt x="196" y="16"/>
                    </a:lnTo>
                    <a:lnTo>
                      <a:pt x="172" y="26"/>
                    </a:lnTo>
                    <a:lnTo>
                      <a:pt x="148" y="38"/>
                    </a:lnTo>
                    <a:lnTo>
                      <a:pt x="126" y="52"/>
                    </a:lnTo>
                    <a:lnTo>
                      <a:pt x="106" y="68"/>
                    </a:lnTo>
                    <a:lnTo>
                      <a:pt x="86" y="86"/>
                    </a:lnTo>
                    <a:lnTo>
                      <a:pt x="86" y="86"/>
                    </a:lnTo>
                    <a:lnTo>
                      <a:pt x="68" y="106"/>
                    </a:lnTo>
                    <a:lnTo>
                      <a:pt x="52" y="126"/>
                    </a:lnTo>
                    <a:lnTo>
                      <a:pt x="38" y="148"/>
                    </a:lnTo>
                    <a:lnTo>
                      <a:pt x="26" y="172"/>
                    </a:lnTo>
                    <a:lnTo>
                      <a:pt x="16" y="196"/>
                    </a:lnTo>
                    <a:lnTo>
                      <a:pt x="8" y="220"/>
                    </a:lnTo>
                    <a:lnTo>
                      <a:pt x="4" y="244"/>
                    </a:lnTo>
                    <a:lnTo>
                      <a:pt x="0" y="270"/>
                    </a:lnTo>
                    <a:lnTo>
                      <a:pt x="0" y="27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35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2" name="任意多边形 1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ldLvl="0" animBg="1"/>
      <p:bldP spid="45" grpId="0"/>
      <p:bldP spid="46" grpId="0" bldLvl="0" animBg="1"/>
      <p:bldP spid="47" grpId="0"/>
      <p:bldP spid="48" grpId="0" bldLvl="0" animBg="1"/>
      <p:bldP spid="49" grpId="0"/>
      <p:bldP spid="50" grpId="0" bldLvl="0" animBg="1"/>
      <p:bldP spid="5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3197" y="591"/>
            <a:ext cx="9147197" cy="5143218"/>
          </a:xfrm>
          <a:prstGeom prst="rect">
            <a:avLst/>
          </a:prstGeom>
          <a:blipFill dpi="0" rotWithShape="1">
            <a:blip r:embed="rId3">
              <a:lum bright="70000" contrast="-70000"/>
            </a:blip>
            <a:srcRect/>
            <a:stretch>
              <a:fillRect l="-10248" t="-10272" r="-10248" b="-102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/>
          </a:p>
        </p:txBody>
      </p:sp>
      <p:sp>
        <p:nvSpPr>
          <p:cNvPr id="45" name="直角三角形 44"/>
          <p:cNvSpPr/>
          <p:nvPr/>
        </p:nvSpPr>
        <p:spPr>
          <a:xfrm rot="16200000" flipH="1">
            <a:off x="7740254" y="54028"/>
            <a:ext cx="1457325" cy="1350169"/>
          </a:xfrm>
          <a:prstGeom prst="rtTriangle">
            <a:avLst/>
          </a:prstGeom>
          <a:solidFill>
            <a:srgbClr val="CB1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57" name="组合 56"/>
          <p:cNvGrpSpPr/>
          <p:nvPr/>
        </p:nvGrpSpPr>
        <p:grpSpPr>
          <a:xfrm>
            <a:off x="-742072" y="450"/>
            <a:ext cx="5029121" cy="5172075"/>
            <a:chOff x="0" y="0"/>
            <a:chExt cx="6705494" cy="6896100"/>
          </a:xfrm>
        </p:grpSpPr>
        <p:cxnSp>
          <p:nvCxnSpPr>
            <p:cNvPr id="20" name="直接连接符 19"/>
            <p:cNvCxnSpPr/>
            <p:nvPr/>
          </p:nvCxnSpPr>
          <p:spPr>
            <a:xfrm flipV="1">
              <a:off x="4573809" y="3829050"/>
              <a:ext cx="2131685" cy="3067050"/>
            </a:xfrm>
            <a:prstGeom prst="line">
              <a:avLst/>
            </a:prstGeom>
            <a:ln w="57150">
              <a:solidFill>
                <a:srgbClr val="CB171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组合 55"/>
            <p:cNvGrpSpPr/>
            <p:nvPr/>
          </p:nvGrpSpPr>
          <p:grpSpPr>
            <a:xfrm>
              <a:off x="0" y="0"/>
              <a:ext cx="6705494" cy="6858000"/>
              <a:chOff x="0" y="0"/>
              <a:chExt cx="6705494" cy="6858000"/>
            </a:xfrm>
          </p:grpSpPr>
          <p:pic>
            <p:nvPicPr>
              <p:cNvPr id="42" name="图片 41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973" r="4467" b="7975"/>
              <a:stretch>
                <a:fillRect/>
              </a:stretch>
            </p:blipFill>
            <p:spPr>
              <a:xfrm>
                <a:off x="0" y="0"/>
                <a:ext cx="6381750" cy="6858000"/>
              </a:xfrm>
              <a:custGeom>
                <a:avLst/>
                <a:gdLst>
                  <a:gd name="connsiteX0" fmla="*/ 0 w 6381750"/>
                  <a:gd name="connsiteY0" fmla="*/ 0 h 6858000"/>
                  <a:gd name="connsiteX1" fmla="*/ 3558729 w 6381750"/>
                  <a:gd name="connsiteY1" fmla="*/ 0 h 6858000"/>
                  <a:gd name="connsiteX2" fmla="*/ 6381750 w 6381750"/>
                  <a:gd name="connsiteY2" fmla="*/ 3924300 h 6858000"/>
                  <a:gd name="connsiteX3" fmla="*/ 4271336 w 6381750"/>
                  <a:gd name="connsiteY3" fmla="*/ 6858000 h 6858000"/>
                  <a:gd name="connsiteX4" fmla="*/ 0 w 6381750"/>
                  <a:gd name="connsiteY4" fmla="*/ 6858000 h 6858000"/>
                  <a:gd name="connsiteX5" fmla="*/ 0 w 6381750"/>
                  <a:gd name="connsiteY5" fmla="*/ 0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381750" h="6858000">
                    <a:moveTo>
                      <a:pt x="0" y="0"/>
                    </a:moveTo>
                    <a:lnTo>
                      <a:pt x="3558729" y="0"/>
                    </a:lnTo>
                    <a:lnTo>
                      <a:pt x="6381750" y="3924300"/>
                    </a:lnTo>
                    <a:lnTo>
                      <a:pt x="4271336" y="6858000"/>
                    </a:lnTo>
                    <a:lnTo>
                      <a:pt x="0" y="6858000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</p:pic>
          <p:cxnSp>
            <p:nvCxnSpPr>
              <p:cNvPr id="15" name="直接连接符 14"/>
              <p:cNvCxnSpPr/>
              <p:nvPr/>
            </p:nvCxnSpPr>
            <p:spPr>
              <a:xfrm>
                <a:off x="3848100" y="0"/>
                <a:ext cx="2857394" cy="3867150"/>
              </a:xfrm>
              <a:prstGeom prst="line">
                <a:avLst/>
              </a:prstGeom>
              <a:ln w="57150">
                <a:solidFill>
                  <a:srgbClr val="CB171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7" name="图片 4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861836">
                <a:off x="4622999" y="2905125"/>
                <a:ext cx="1698274" cy="1962150"/>
              </a:xfrm>
              <a:prstGeom prst="rect">
                <a:avLst/>
              </a:prstGeom>
            </p:spPr>
          </p:pic>
        </p:grpSp>
      </p:grpSp>
      <p:grpSp>
        <p:nvGrpSpPr>
          <p:cNvPr id="58" name="组合 57"/>
          <p:cNvGrpSpPr/>
          <p:nvPr/>
        </p:nvGrpSpPr>
        <p:grpSpPr>
          <a:xfrm>
            <a:off x="4577906" y="1956619"/>
            <a:ext cx="4091940" cy="2016374"/>
            <a:chOff x="2843474" y="1847034"/>
            <a:chExt cx="4598772" cy="2688498"/>
          </a:xfrm>
        </p:grpSpPr>
        <p:grpSp>
          <p:nvGrpSpPr>
            <p:cNvPr id="59" name="组合 58"/>
            <p:cNvGrpSpPr/>
            <p:nvPr/>
          </p:nvGrpSpPr>
          <p:grpSpPr>
            <a:xfrm>
              <a:off x="2843474" y="1847034"/>
              <a:ext cx="4598772" cy="2175933"/>
              <a:chOff x="6352368" y="2056584"/>
              <a:chExt cx="5730907" cy="2175933"/>
            </a:xfrm>
          </p:grpSpPr>
          <p:sp>
            <p:nvSpPr>
              <p:cNvPr id="61" name="Rectangle 3"/>
              <p:cNvSpPr txBox="1">
                <a:spLocks noChangeArrowheads="1"/>
              </p:cNvSpPr>
              <p:nvPr/>
            </p:nvSpPr>
            <p:spPr bwMode="auto">
              <a:xfrm>
                <a:off x="6352368" y="3555184"/>
                <a:ext cx="5730907" cy="67733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ctr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zh-CN" altLang="en-US" sz="45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谢谢您的观看</a:t>
                </a:r>
              </a:p>
            </p:txBody>
          </p:sp>
          <p:sp>
            <p:nvSpPr>
              <p:cNvPr id="62" name="Rectangle 3"/>
              <p:cNvSpPr txBox="1">
                <a:spLocks noChangeArrowheads="1"/>
              </p:cNvSpPr>
              <p:nvPr/>
            </p:nvSpPr>
            <p:spPr bwMode="auto">
              <a:xfrm>
                <a:off x="8191274" y="2056584"/>
                <a:ext cx="3868690" cy="14595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ctr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8625" dirty="0">
                    <a:solidFill>
                      <a:srgbClr val="CB171B"/>
                    </a:solidFill>
                    <a:latin typeface="Impact" panose="020B0806030902050204" pitchFamily="34" charset="0"/>
                  </a:rPr>
                  <a:t>2018</a:t>
                </a:r>
                <a:endParaRPr lang="zh-CN" altLang="en-US" sz="8625" dirty="0">
                  <a:solidFill>
                    <a:srgbClr val="CB171B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60" name="文本框 59"/>
            <p:cNvSpPr txBox="1"/>
            <p:nvPr/>
          </p:nvSpPr>
          <p:spPr>
            <a:xfrm>
              <a:off x="3185715" y="4168079"/>
              <a:ext cx="4152900" cy="367453"/>
            </a:xfrm>
            <a:prstGeom prst="rect">
              <a:avLst/>
            </a:prstGeom>
            <a:solidFill>
              <a:srgbClr val="CB171B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cs typeface="Latha" panose="02000400000000000000" pitchFamily="34" charset="0"/>
                </a:rPr>
                <a:t>年终总结</a:t>
              </a:r>
              <a:r>
                <a:rPr lang="en-US" altLang="zh-CN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总结计划板</a:t>
              </a:r>
              <a:r>
                <a:rPr lang="en-US" altLang="zh-CN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总结模板</a:t>
              </a:r>
              <a:r>
                <a:rPr lang="en-US" altLang="zh-CN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演讲报告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3197" y="591"/>
            <a:ext cx="9147197" cy="5143218"/>
          </a:xfrm>
          <a:prstGeom prst="rect">
            <a:avLst/>
          </a:prstGeom>
          <a:blipFill dpi="0" rotWithShape="1">
            <a:blip r:embed="rId3">
              <a:lum bright="70000" contrast="-70000"/>
            </a:blip>
            <a:srcRect/>
            <a:stretch>
              <a:fillRect l="-10248" t="-10272" r="-10248" b="-102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/>
          </a:p>
        </p:txBody>
      </p:sp>
      <p:sp>
        <p:nvSpPr>
          <p:cNvPr id="30" name="任意多边形: 形状 29"/>
          <p:cNvSpPr/>
          <p:nvPr/>
        </p:nvSpPr>
        <p:spPr>
          <a:xfrm rot="16200000" flipH="1">
            <a:off x="8253615" y="4253565"/>
            <a:ext cx="1006928" cy="773843"/>
          </a:xfrm>
          <a:custGeom>
            <a:avLst/>
            <a:gdLst>
              <a:gd name="connsiteX0" fmla="*/ 0 w 1342571"/>
              <a:gd name="connsiteY0" fmla="*/ 1031790 h 1031790"/>
              <a:gd name="connsiteX1" fmla="*/ 1342571 w 1342571"/>
              <a:gd name="connsiteY1" fmla="*/ 1031790 h 1031790"/>
              <a:gd name="connsiteX2" fmla="*/ 1342571 w 1342571"/>
              <a:gd name="connsiteY2" fmla="*/ 0 h 1031790"/>
              <a:gd name="connsiteX3" fmla="*/ 0 w 1342571"/>
              <a:gd name="connsiteY3" fmla="*/ 1031790 h 10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2571" h="1031790">
                <a:moveTo>
                  <a:pt x="0" y="1031790"/>
                </a:moveTo>
                <a:lnTo>
                  <a:pt x="1342571" y="1031790"/>
                </a:lnTo>
                <a:lnTo>
                  <a:pt x="1342571" y="0"/>
                </a:lnTo>
                <a:lnTo>
                  <a:pt x="0" y="1031790"/>
                </a:lnTo>
                <a:close/>
              </a:path>
            </a:pathLst>
          </a:custGeom>
          <a:solidFill>
            <a:schemeClr val="tx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grpSp>
        <p:nvGrpSpPr>
          <p:cNvPr id="31" name="组合 30"/>
          <p:cNvGrpSpPr/>
          <p:nvPr/>
        </p:nvGrpSpPr>
        <p:grpSpPr>
          <a:xfrm>
            <a:off x="0" y="450"/>
            <a:ext cx="2328863" cy="5143500"/>
            <a:chOff x="0" y="0"/>
            <a:chExt cx="3105150" cy="6858000"/>
          </a:xfrm>
          <a:solidFill>
            <a:schemeClr val="tx2"/>
          </a:solidFill>
          <a:effectLst/>
        </p:grpSpPr>
        <p:sp>
          <p:nvSpPr>
            <p:cNvPr id="32" name="等腰三角形 31"/>
            <p:cNvSpPr/>
            <p:nvPr/>
          </p:nvSpPr>
          <p:spPr>
            <a:xfrm rot="5400000">
              <a:off x="-1641475" y="2111375"/>
              <a:ext cx="6858000" cy="263525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矩形 32"/>
            <p:cNvSpPr/>
            <p:nvPr/>
          </p:nvSpPr>
          <p:spPr>
            <a:xfrm>
              <a:off x="0" y="0"/>
              <a:ext cx="4699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3" name="任意多边形: 形状 70"/>
          <p:cNvSpPr/>
          <p:nvPr/>
        </p:nvSpPr>
        <p:spPr>
          <a:xfrm rot="5400000">
            <a:off x="-833224" y="1448053"/>
            <a:ext cx="5143500" cy="2247024"/>
          </a:xfrm>
          <a:custGeom>
            <a:avLst/>
            <a:gdLst>
              <a:gd name="connsiteX0" fmla="*/ 0 w 6858000"/>
              <a:gd name="connsiteY0" fmla="*/ 2996032 h 2996032"/>
              <a:gd name="connsiteX1" fmla="*/ 0 w 6858000"/>
              <a:gd name="connsiteY1" fmla="*/ 2635251 h 2996032"/>
              <a:gd name="connsiteX2" fmla="*/ 3429000 w 6858000"/>
              <a:gd name="connsiteY2" fmla="*/ 0 h 2996032"/>
              <a:gd name="connsiteX3" fmla="*/ 6858000 w 6858000"/>
              <a:gd name="connsiteY3" fmla="*/ 2635251 h 2996032"/>
              <a:gd name="connsiteX4" fmla="*/ 6858000 w 6858000"/>
              <a:gd name="connsiteY4" fmla="*/ 2996032 h 2996032"/>
              <a:gd name="connsiteX5" fmla="*/ 3429000 w 6858000"/>
              <a:gd name="connsiteY5" fmla="*/ 360782 h 2996032"/>
              <a:gd name="connsiteX6" fmla="*/ 0 w 6858000"/>
              <a:gd name="connsiteY6" fmla="*/ 2996032 h 2996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996032">
                <a:moveTo>
                  <a:pt x="0" y="2996032"/>
                </a:moveTo>
                <a:lnTo>
                  <a:pt x="0" y="2635251"/>
                </a:lnTo>
                <a:lnTo>
                  <a:pt x="3429000" y="0"/>
                </a:lnTo>
                <a:lnTo>
                  <a:pt x="6858000" y="2635251"/>
                </a:lnTo>
                <a:lnTo>
                  <a:pt x="6858000" y="2996032"/>
                </a:lnTo>
                <a:lnTo>
                  <a:pt x="3429000" y="360782"/>
                </a:lnTo>
                <a:lnTo>
                  <a:pt x="0" y="299603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5" name="六边形 24"/>
          <p:cNvSpPr/>
          <p:nvPr/>
        </p:nvSpPr>
        <p:spPr>
          <a:xfrm>
            <a:off x="5279119" y="1400061"/>
            <a:ext cx="1447800" cy="1248105"/>
          </a:xfrm>
          <a:prstGeom prst="hexagon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6" name="文本框 25"/>
          <p:cNvSpPr txBox="1"/>
          <p:nvPr/>
        </p:nvSpPr>
        <p:spPr>
          <a:xfrm>
            <a:off x="5516714" y="1643239"/>
            <a:ext cx="972610" cy="7835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b="1" dirty="0">
                <a:ln w="28575">
                  <a:noFill/>
                </a:ln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4500" b="1" dirty="0">
              <a:ln w="28575">
                <a:noFill/>
              </a:ln>
              <a:solidFill>
                <a:srgbClr val="C60C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111479" y="2756440"/>
            <a:ext cx="1783080" cy="656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75000"/>
              </a:lnSpc>
            </a:pPr>
            <a:r>
              <a:rPr lang="zh-CN" altLang="en-US" sz="2100" dirty="0"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基本工作概述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411749" y="3313949"/>
            <a:ext cx="318254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 b="1">
                <a:blipFill dpi="0" rotWithShape="1">
                  <a:blip r:embed="rId4"/>
                  <a:srcRect/>
                  <a:stretch>
                    <a:fillRect/>
                  </a:stretch>
                </a:blipFill>
              </a:defRPr>
            </a:lvl1pPr>
          </a:lstStyle>
          <a:p>
            <a:r>
              <a:rPr lang="en-US" altLang="zh-CN" sz="1350" b="0" dirty="0">
                <a:solidFill>
                  <a:srgbClr val="C60C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ANNUAL WORK OVERVIEW</a:t>
            </a:r>
            <a:endParaRPr lang="zh-CN" altLang="en-US" sz="1350" b="0" dirty="0">
              <a:solidFill>
                <a:srgbClr val="C60C25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0" grpId="0" animBg="1"/>
      <p:bldP spid="3" grpId="0" animBg="1"/>
      <p:bldP spid="25" grpId="0" bldLvl="0" animBg="1"/>
      <p:bldP spid="26" grpId="0"/>
      <p:bldP spid="27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" name="文本框 2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基本工作概述</a:t>
              </a: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6" name="直接连接符 5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六边形 6"/>
          <p:cNvSpPr/>
          <p:nvPr/>
        </p:nvSpPr>
        <p:spPr>
          <a:xfrm rot="5400000">
            <a:off x="3059010" y="1471777"/>
            <a:ext cx="2898587" cy="2498794"/>
          </a:xfrm>
          <a:prstGeom prst="hexagon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0" tIns="45705" rIns="91410" bIns="45705" rtlCol="0" anchor="ctr"/>
          <a:lstStyle/>
          <a:p>
            <a:pPr algn="ctr"/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0" name="Freeform 6"/>
          <p:cNvSpPr/>
          <p:nvPr/>
        </p:nvSpPr>
        <p:spPr bwMode="auto">
          <a:xfrm>
            <a:off x="5042426" y="2130903"/>
            <a:ext cx="1031735" cy="1190626"/>
          </a:xfrm>
          <a:custGeom>
            <a:avLst/>
            <a:gdLst>
              <a:gd name="T0" fmla="*/ 1130 w 2260"/>
              <a:gd name="T1" fmla="*/ 0 h 2610"/>
              <a:gd name="T2" fmla="*/ 1695 w 2260"/>
              <a:gd name="T3" fmla="*/ 326 h 2610"/>
              <a:gd name="T4" fmla="*/ 2260 w 2260"/>
              <a:gd name="T5" fmla="*/ 652 h 2610"/>
              <a:gd name="T6" fmla="*/ 2260 w 2260"/>
              <a:gd name="T7" fmla="*/ 1305 h 2610"/>
              <a:gd name="T8" fmla="*/ 2260 w 2260"/>
              <a:gd name="T9" fmla="*/ 1957 h 2610"/>
              <a:gd name="T10" fmla="*/ 1695 w 2260"/>
              <a:gd name="T11" fmla="*/ 2283 h 2610"/>
              <a:gd name="T12" fmla="*/ 1130 w 2260"/>
              <a:gd name="T13" fmla="*/ 2610 h 2610"/>
              <a:gd name="T14" fmla="*/ 565 w 2260"/>
              <a:gd name="T15" fmla="*/ 2283 h 2610"/>
              <a:gd name="T16" fmla="*/ 0 w 2260"/>
              <a:gd name="T17" fmla="*/ 1957 h 2610"/>
              <a:gd name="T18" fmla="*/ 0 w 2260"/>
              <a:gd name="T19" fmla="*/ 1305 h 2610"/>
              <a:gd name="T20" fmla="*/ 0 w 2260"/>
              <a:gd name="T21" fmla="*/ 652 h 2610"/>
              <a:gd name="T22" fmla="*/ 565 w 2260"/>
              <a:gd name="T23" fmla="*/ 326 h 2610"/>
              <a:gd name="T24" fmla="*/ 1130 w 2260"/>
              <a:gd name="T25" fmla="*/ 0 h 2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60" h="2610">
                <a:moveTo>
                  <a:pt x="1130" y="0"/>
                </a:moveTo>
                <a:lnTo>
                  <a:pt x="1695" y="326"/>
                </a:lnTo>
                <a:lnTo>
                  <a:pt x="2260" y="652"/>
                </a:lnTo>
                <a:lnTo>
                  <a:pt x="2260" y="1305"/>
                </a:lnTo>
                <a:lnTo>
                  <a:pt x="2260" y="1957"/>
                </a:lnTo>
                <a:lnTo>
                  <a:pt x="1695" y="2283"/>
                </a:lnTo>
                <a:lnTo>
                  <a:pt x="1130" y="2610"/>
                </a:lnTo>
                <a:lnTo>
                  <a:pt x="565" y="2283"/>
                </a:lnTo>
                <a:lnTo>
                  <a:pt x="0" y="1957"/>
                </a:lnTo>
                <a:lnTo>
                  <a:pt x="0" y="1305"/>
                </a:lnTo>
                <a:lnTo>
                  <a:pt x="0" y="652"/>
                </a:lnTo>
                <a:lnTo>
                  <a:pt x="565" y="326"/>
                </a:lnTo>
                <a:lnTo>
                  <a:pt x="113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1" name="Freeform 7"/>
          <p:cNvSpPr/>
          <p:nvPr/>
        </p:nvSpPr>
        <p:spPr bwMode="auto">
          <a:xfrm>
            <a:off x="2902796" y="2130903"/>
            <a:ext cx="1030545" cy="1190626"/>
          </a:xfrm>
          <a:custGeom>
            <a:avLst/>
            <a:gdLst>
              <a:gd name="T0" fmla="*/ 1130 w 2260"/>
              <a:gd name="T1" fmla="*/ 0 h 2610"/>
              <a:gd name="T2" fmla="*/ 1695 w 2260"/>
              <a:gd name="T3" fmla="*/ 326 h 2610"/>
              <a:gd name="T4" fmla="*/ 2260 w 2260"/>
              <a:gd name="T5" fmla="*/ 652 h 2610"/>
              <a:gd name="T6" fmla="*/ 2260 w 2260"/>
              <a:gd name="T7" fmla="*/ 1305 h 2610"/>
              <a:gd name="T8" fmla="*/ 2260 w 2260"/>
              <a:gd name="T9" fmla="*/ 1957 h 2610"/>
              <a:gd name="T10" fmla="*/ 1695 w 2260"/>
              <a:gd name="T11" fmla="*/ 2283 h 2610"/>
              <a:gd name="T12" fmla="*/ 1130 w 2260"/>
              <a:gd name="T13" fmla="*/ 2610 h 2610"/>
              <a:gd name="T14" fmla="*/ 565 w 2260"/>
              <a:gd name="T15" fmla="*/ 2283 h 2610"/>
              <a:gd name="T16" fmla="*/ 0 w 2260"/>
              <a:gd name="T17" fmla="*/ 1957 h 2610"/>
              <a:gd name="T18" fmla="*/ 0 w 2260"/>
              <a:gd name="T19" fmla="*/ 1305 h 2610"/>
              <a:gd name="T20" fmla="*/ 0 w 2260"/>
              <a:gd name="T21" fmla="*/ 652 h 2610"/>
              <a:gd name="T22" fmla="*/ 565 w 2260"/>
              <a:gd name="T23" fmla="*/ 326 h 2610"/>
              <a:gd name="T24" fmla="*/ 1130 w 2260"/>
              <a:gd name="T25" fmla="*/ 0 h 2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60" h="2610">
                <a:moveTo>
                  <a:pt x="1130" y="0"/>
                </a:moveTo>
                <a:lnTo>
                  <a:pt x="1695" y="326"/>
                </a:lnTo>
                <a:lnTo>
                  <a:pt x="2260" y="652"/>
                </a:lnTo>
                <a:lnTo>
                  <a:pt x="2260" y="1305"/>
                </a:lnTo>
                <a:lnTo>
                  <a:pt x="2260" y="1957"/>
                </a:lnTo>
                <a:lnTo>
                  <a:pt x="1695" y="2283"/>
                </a:lnTo>
                <a:lnTo>
                  <a:pt x="1130" y="2610"/>
                </a:lnTo>
                <a:lnTo>
                  <a:pt x="565" y="2283"/>
                </a:lnTo>
                <a:lnTo>
                  <a:pt x="0" y="1957"/>
                </a:lnTo>
                <a:lnTo>
                  <a:pt x="0" y="1305"/>
                </a:lnTo>
                <a:lnTo>
                  <a:pt x="0" y="652"/>
                </a:lnTo>
                <a:lnTo>
                  <a:pt x="565" y="326"/>
                </a:lnTo>
                <a:lnTo>
                  <a:pt x="113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2" name="Freeform 8"/>
          <p:cNvSpPr/>
          <p:nvPr/>
        </p:nvSpPr>
        <p:spPr bwMode="auto">
          <a:xfrm>
            <a:off x="3437109" y="1201023"/>
            <a:ext cx="1030545" cy="1191816"/>
          </a:xfrm>
          <a:custGeom>
            <a:avLst/>
            <a:gdLst>
              <a:gd name="T0" fmla="*/ 1130 w 2260"/>
              <a:gd name="T1" fmla="*/ 0 h 2610"/>
              <a:gd name="T2" fmla="*/ 1695 w 2260"/>
              <a:gd name="T3" fmla="*/ 326 h 2610"/>
              <a:gd name="T4" fmla="*/ 2260 w 2260"/>
              <a:gd name="T5" fmla="*/ 652 h 2610"/>
              <a:gd name="T6" fmla="*/ 2260 w 2260"/>
              <a:gd name="T7" fmla="*/ 1305 h 2610"/>
              <a:gd name="T8" fmla="*/ 2260 w 2260"/>
              <a:gd name="T9" fmla="*/ 1957 h 2610"/>
              <a:gd name="T10" fmla="*/ 1695 w 2260"/>
              <a:gd name="T11" fmla="*/ 2283 h 2610"/>
              <a:gd name="T12" fmla="*/ 1130 w 2260"/>
              <a:gd name="T13" fmla="*/ 2610 h 2610"/>
              <a:gd name="T14" fmla="*/ 565 w 2260"/>
              <a:gd name="T15" fmla="*/ 2283 h 2610"/>
              <a:gd name="T16" fmla="*/ 0 w 2260"/>
              <a:gd name="T17" fmla="*/ 1957 h 2610"/>
              <a:gd name="T18" fmla="*/ 0 w 2260"/>
              <a:gd name="T19" fmla="*/ 1305 h 2610"/>
              <a:gd name="T20" fmla="*/ 0 w 2260"/>
              <a:gd name="T21" fmla="*/ 652 h 2610"/>
              <a:gd name="T22" fmla="*/ 565 w 2260"/>
              <a:gd name="T23" fmla="*/ 326 h 2610"/>
              <a:gd name="T24" fmla="*/ 1130 w 2260"/>
              <a:gd name="T25" fmla="*/ 0 h 2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60" h="2610">
                <a:moveTo>
                  <a:pt x="1130" y="0"/>
                </a:moveTo>
                <a:lnTo>
                  <a:pt x="1695" y="326"/>
                </a:lnTo>
                <a:lnTo>
                  <a:pt x="2260" y="652"/>
                </a:lnTo>
                <a:lnTo>
                  <a:pt x="2260" y="1305"/>
                </a:lnTo>
                <a:lnTo>
                  <a:pt x="2260" y="1957"/>
                </a:lnTo>
                <a:lnTo>
                  <a:pt x="1695" y="2283"/>
                </a:lnTo>
                <a:lnTo>
                  <a:pt x="1130" y="2610"/>
                </a:lnTo>
                <a:lnTo>
                  <a:pt x="565" y="2283"/>
                </a:lnTo>
                <a:lnTo>
                  <a:pt x="0" y="1957"/>
                </a:lnTo>
                <a:lnTo>
                  <a:pt x="0" y="1305"/>
                </a:lnTo>
                <a:lnTo>
                  <a:pt x="0" y="652"/>
                </a:lnTo>
                <a:lnTo>
                  <a:pt x="565" y="326"/>
                </a:lnTo>
                <a:lnTo>
                  <a:pt x="113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3" name="Freeform 9"/>
          <p:cNvSpPr/>
          <p:nvPr/>
        </p:nvSpPr>
        <p:spPr bwMode="auto">
          <a:xfrm>
            <a:off x="4509303" y="1201023"/>
            <a:ext cx="1030545" cy="1191816"/>
          </a:xfrm>
          <a:custGeom>
            <a:avLst/>
            <a:gdLst>
              <a:gd name="T0" fmla="*/ 1130 w 2260"/>
              <a:gd name="T1" fmla="*/ 0 h 2610"/>
              <a:gd name="T2" fmla="*/ 1695 w 2260"/>
              <a:gd name="T3" fmla="*/ 326 h 2610"/>
              <a:gd name="T4" fmla="*/ 2260 w 2260"/>
              <a:gd name="T5" fmla="*/ 652 h 2610"/>
              <a:gd name="T6" fmla="*/ 2260 w 2260"/>
              <a:gd name="T7" fmla="*/ 1305 h 2610"/>
              <a:gd name="T8" fmla="*/ 2260 w 2260"/>
              <a:gd name="T9" fmla="*/ 1957 h 2610"/>
              <a:gd name="T10" fmla="*/ 1695 w 2260"/>
              <a:gd name="T11" fmla="*/ 2283 h 2610"/>
              <a:gd name="T12" fmla="*/ 1130 w 2260"/>
              <a:gd name="T13" fmla="*/ 2610 h 2610"/>
              <a:gd name="T14" fmla="*/ 565 w 2260"/>
              <a:gd name="T15" fmla="*/ 2283 h 2610"/>
              <a:gd name="T16" fmla="*/ 0 w 2260"/>
              <a:gd name="T17" fmla="*/ 1957 h 2610"/>
              <a:gd name="T18" fmla="*/ 0 w 2260"/>
              <a:gd name="T19" fmla="*/ 1305 h 2610"/>
              <a:gd name="T20" fmla="*/ 0 w 2260"/>
              <a:gd name="T21" fmla="*/ 652 h 2610"/>
              <a:gd name="T22" fmla="*/ 565 w 2260"/>
              <a:gd name="T23" fmla="*/ 326 h 2610"/>
              <a:gd name="T24" fmla="*/ 1130 w 2260"/>
              <a:gd name="T25" fmla="*/ 0 h 26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60" h="2610">
                <a:moveTo>
                  <a:pt x="1130" y="0"/>
                </a:moveTo>
                <a:lnTo>
                  <a:pt x="1695" y="326"/>
                </a:lnTo>
                <a:lnTo>
                  <a:pt x="2260" y="652"/>
                </a:lnTo>
                <a:lnTo>
                  <a:pt x="2260" y="1305"/>
                </a:lnTo>
                <a:lnTo>
                  <a:pt x="2260" y="1957"/>
                </a:lnTo>
                <a:lnTo>
                  <a:pt x="1695" y="2283"/>
                </a:lnTo>
                <a:lnTo>
                  <a:pt x="1130" y="2610"/>
                </a:lnTo>
                <a:lnTo>
                  <a:pt x="565" y="2283"/>
                </a:lnTo>
                <a:lnTo>
                  <a:pt x="0" y="1957"/>
                </a:lnTo>
                <a:lnTo>
                  <a:pt x="0" y="1305"/>
                </a:lnTo>
                <a:lnTo>
                  <a:pt x="0" y="652"/>
                </a:lnTo>
                <a:lnTo>
                  <a:pt x="565" y="326"/>
                </a:lnTo>
                <a:lnTo>
                  <a:pt x="11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4" name="Freeform 10"/>
          <p:cNvSpPr/>
          <p:nvPr/>
        </p:nvSpPr>
        <p:spPr bwMode="auto">
          <a:xfrm>
            <a:off x="3437109" y="3054827"/>
            <a:ext cx="1030545" cy="1191816"/>
          </a:xfrm>
          <a:custGeom>
            <a:avLst/>
            <a:gdLst>
              <a:gd name="T0" fmla="*/ 1130 w 2260"/>
              <a:gd name="T1" fmla="*/ 0 h 2609"/>
              <a:gd name="T2" fmla="*/ 1695 w 2260"/>
              <a:gd name="T3" fmla="*/ 326 h 2609"/>
              <a:gd name="T4" fmla="*/ 2260 w 2260"/>
              <a:gd name="T5" fmla="*/ 652 h 2609"/>
              <a:gd name="T6" fmla="*/ 2260 w 2260"/>
              <a:gd name="T7" fmla="*/ 1305 h 2609"/>
              <a:gd name="T8" fmla="*/ 2260 w 2260"/>
              <a:gd name="T9" fmla="*/ 1957 h 2609"/>
              <a:gd name="T10" fmla="*/ 1695 w 2260"/>
              <a:gd name="T11" fmla="*/ 2283 h 2609"/>
              <a:gd name="T12" fmla="*/ 1130 w 2260"/>
              <a:gd name="T13" fmla="*/ 2609 h 2609"/>
              <a:gd name="T14" fmla="*/ 565 w 2260"/>
              <a:gd name="T15" fmla="*/ 2283 h 2609"/>
              <a:gd name="T16" fmla="*/ 0 w 2260"/>
              <a:gd name="T17" fmla="*/ 1957 h 2609"/>
              <a:gd name="T18" fmla="*/ 0 w 2260"/>
              <a:gd name="T19" fmla="*/ 1305 h 2609"/>
              <a:gd name="T20" fmla="*/ 0 w 2260"/>
              <a:gd name="T21" fmla="*/ 652 h 2609"/>
              <a:gd name="T22" fmla="*/ 565 w 2260"/>
              <a:gd name="T23" fmla="*/ 326 h 2609"/>
              <a:gd name="T24" fmla="*/ 1130 w 2260"/>
              <a:gd name="T25" fmla="*/ 0 h 2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60" h="2609">
                <a:moveTo>
                  <a:pt x="1130" y="0"/>
                </a:moveTo>
                <a:lnTo>
                  <a:pt x="1695" y="326"/>
                </a:lnTo>
                <a:lnTo>
                  <a:pt x="2260" y="652"/>
                </a:lnTo>
                <a:lnTo>
                  <a:pt x="2260" y="1305"/>
                </a:lnTo>
                <a:lnTo>
                  <a:pt x="2260" y="1957"/>
                </a:lnTo>
                <a:lnTo>
                  <a:pt x="1695" y="2283"/>
                </a:lnTo>
                <a:lnTo>
                  <a:pt x="1130" y="2609"/>
                </a:lnTo>
                <a:lnTo>
                  <a:pt x="565" y="2283"/>
                </a:lnTo>
                <a:lnTo>
                  <a:pt x="0" y="1957"/>
                </a:lnTo>
                <a:lnTo>
                  <a:pt x="0" y="1305"/>
                </a:lnTo>
                <a:lnTo>
                  <a:pt x="0" y="652"/>
                </a:lnTo>
                <a:lnTo>
                  <a:pt x="565" y="326"/>
                </a:lnTo>
                <a:lnTo>
                  <a:pt x="113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5" name="Freeform 11"/>
          <p:cNvSpPr/>
          <p:nvPr/>
        </p:nvSpPr>
        <p:spPr bwMode="auto">
          <a:xfrm>
            <a:off x="4509303" y="3054827"/>
            <a:ext cx="1030545" cy="1191816"/>
          </a:xfrm>
          <a:custGeom>
            <a:avLst/>
            <a:gdLst>
              <a:gd name="T0" fmla="*/ 1130 w 2260"/>
              <a:gd name="T1" fmla="*/ 0 h 2609"/>
              <a:gd name="T2" fmla="*/ 1695 w 2260"/>
              <a:gd name="T3" fmla="*/ 326 h 2609"/>
              <a:gd name="T4" fmla="*/ 2260 w 2260"/>
              <a:gd name="T5" fmla="*/ 652 h 2609"/>
              <a:gd name="T6" fmla="*/ 2260 w 2260"/>
              <a:gd name="T7" fmla="*/ 1305 h 2609"/>
              <a:gd name="T8" fmla="*/ 2260 w 2260"/>
              <a:gd name="T9" fmla="*/ 1957 h 2609"/>
              <a:gd name="T10" fmla="*/ 1695 w 2260"/>
              <a:gd name="T11" fmla="*/ 2283 h 2609"/>
              <a:gd name="T12" fmla="*/ 1130 w 2260"/>
              <a:gd name="T13" fmla="*/ 2609 h 2609"/>
              <a:gd name="T14" fmla="*/ 565 w 2260"/>
              <a:gd name="T15" fmla="*/ 2283 h 2609"/>
              <a:gd name="T16" fmla="*/ 0 w 2260"/>
              <a:gd name="T17" fmla="*/ 1957 h 2609"/>
              <a:gd name="T18" fmla="*/ 0 w 2260"/>
              <a:gd name="T19" fmla="*/ 1305 h 2609"/>
              <a:gd name="T20" fmla="*/ 0 w 2260"/>
              <a:gd name="T21" fmla="*/ 652 h 2609"/>
              <a:gd name="T22" fmla="*/ 565 w 2260"/>
              <a:gd name="T23" fmla="*/ 326 h 2609"/>
              <a:gd name="T24" fmla="*/ 1130 w 2260"/>
              <a:gd name="T25" fmla="*/ 0 h 2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60" h="2609">
                <a:moveTo>
                  <a:pt x="1130" y="0"/>
                </a:moveTo>
                <a:lnTo>
                  <a:pt x="1695" y="326"/>
                </a:lnTo>
                <a:lnTo>
                  <a:pt x="2260" y="652"/>
                </a:lnTo>
                <a:lnTo>
                  <a:pt x="2260" y="1305"/>
                </a:lnTo>
                <a:lnTo>
                  <a:pt x="2260" y="1957"/>
                </a:lnTo>
                <a:lnTo>
                  <a:pt x="1695" y="2283"/>
                </a:lnTo>
                <a:lnTo>
                  <a:pt x="1130" y="2609"/>
                </a:lnTo>
                <a:lnTo>
                  <a:pt x="565" y="2283"/>
                </a:lnTo>
                <a:lnTo>
                  <a:pt x="0" y="1957"/>
                </a:lnTo>
                <a:lnTo>
                  <a:pt x="0" y="1305"/>
                </a:lnTo>
                <a:lnTo>
                  <a:pt x="0" y="652"/>
                </a:lnTo>
                <a:lnTo>
                  <a:pt x="565" y="326"/>
                </a:lnTo>
                <a:lnTo>
                  <a:pt x="113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en-US" sz="12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6" name="Freeform 13"/>
          <p:cNvSpPr>
            <a:spLocks noEditPoints="1"/>
          </p:cNvSpPr>
          <p:nvPr/>
        </p:nvSpPr>
        <p:spPr bwMode="auto">
          <a:xfrm>
            <a:off x="3207439" y="2501187"/>
            <a:ext cx="459343" cy="453629"/>
          </a:xfrm>
          <a:custGeom>
            <a:avLst/>
            <a:gdLst>
              <a:gd name="T0" fmla="*/ 909 w 1006"/>
              <a:gd name="T1" fmla="*/ 858 h 995"/>
              <a:gd name="T2" fmla="*/ 805 w 1006"/>
              <a:gd name="T3" fmla="*/ 858 h 995"/>
              <a:gd name="T4" fmla="*/ 969 w 1006"/>
              <a:gd name="T5" fmla="*/ 97 h 995"/>
              <a:gd name="T6" fmla="*/ 834 w 1006"/>
              <a:gd name="T7" fmla="*/ 0 h 995"/>
              <a:gd name="T8" fmla="*/ 472 w 1006"/>
              <a:gd name="T9" fmla="*/ 323 h 995"/>
              <a:gd name="T10" fmla="*/ 421 w 1006"/>
              <a:gd name="T11" fmla="*/ 397 h 995"/>
              <a:gd name="T12" fmla="*/ 376 w 1006"/>
              <a:gd name="T13" fmla="*/ 419 h 995"/>
              <a:gd name="T14" fmla="*/ 381 w 1006"/>
              <a:gd name="T15" fmla="*/ 556 h 995"/>
              <a:gd name="T16" fmla="*/ 89 w 1006"/>
              <a:gd name="T17" fmla="*/ 810 h 995"/>
              <a:gd name="T18" fmla="*/ 57 w 1006"/>
              <a:gd name="T19" fmla="*/ 995 h 995"/>
              <a:gd name="T20" fmla="*/ 208 w 1006"/>
              <a:gd name="T21" fmla="*/ 844 h 995"/>
              <a:gd name="T22" fmla="*/ 445 w 1006"/>
              <a:gd name="T23" fmla="*/ 621 h 995"/>
              <a:gd name="T24" fmla="*/ 578 w 1006"/>
              <a:gd name="T25" fmla="*/ 621 h 995"/>
              <a:gd name="T26" fmla="*/ 616 w 1006"/>
              <a:gd name="T27" fmla="*/ 537 h 995"/>
              <a:gd name="T28" fmla="*/ 674 w 1006"/>
              <a:gd name="T29" fmla="*/ 525 h 995"/>
              <a:gd name="T30" fmla="*/ 969 w 1006"/>
              <a:gd name="T31" fmla="*/ 97 h 995"/>
              <a:gd name="T32" fmla="*/ 392 w 1006"/>
              <a:gd name="T33" fmla="*/ 325 h 995"/>
              <a:gd name="T34" fmla="*/ 404 w 1006"/>
              <a:gd name="T35" fmla="*/ 312 h 995"/>
              <a:gd name="T36" fmla="*/ 436 w 1006"/>
              <a:gd name="T37" fmla="*/ 281 h 995"/>
              <a:gd name="T38" fmla="*/ 215 w 1006"/>
              <a:gd name="T39" fmla="*/ 1 h 995"/>
              <a:gd name="T40" fmla="*/ 280 w 1006"/>
              <a:gd name="T41" fmla="*/ 160 h 995"/>
              <a:gd name="T42" fmla="*/ 21 w 1006"/>
              <a:gd name="T43" fmla="*/ 195 h 995"/>
              <a:gd name="T44" fmla="*/ 232 w 1006"/>
              <a:gd name="T45" fmla="*/ 447 h 995"/>
              <a:gd name="T46" fmla="*/ 303 w 1006"/>
              <a:gd name="T47" fmla="*/ 433 h 995"/>
              <a:gd name="T48" fmla="*/ 363 w 1006"/>
              <a:gd name="T49" fmla="*/ 354 h 995"/>
              <a:gd name="T50" fmla="*/ 672 w 1006"/>
              <a:gd name="T51" fmla="*/ 606 h 995"/>
              <a:gd name="T52" fmla="*/ 617 w 1006"/>
              <a:gd name="T53" fmla="*/ 660 h 995"/>
              <a:gd name="T54" fmla="*/ 741 w 1006"/>
              <a:gd name="T55" fmla="*/ 871 h 995"/>
              <a:gd name="T56" fmla="*/ 869 w 1006"/>
              <a:gd name="T57" fmla="*/ 995 h 995"/>
              <a:gd name="T58" fmla="*/ 980 w 1006"/>
              <a:gd name="T59" fmla="*/ 825 h 995"/>
              <a:gd name="T60" fmla="*/ 702 w 1006"/>
              <a:gd name="T61" fmla="*/ 576 h 995"/>
              <a:gd name="T62" fmla="*/ 658 w 1006"/>
              <a:gd name="T63" fmla="*/ 579 h 9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06" h="995">
                <a:moveTo>
                  <a:pt x="857" y="806"/>
                </a:moveTo>
                <a:cubicBezTo>
                  <a:pt x="886" y="806"/>
                  <a:pt x="909" y="829"/>
                  <a:pt x="909" y="858"/>
                </a:cubicBezTo>
                <a:cubicBezTo>
                  <a:pt x="909" y="887"/>
                  <a:pt x="886" y="910"/>
                  <a:pt x="857" y="910"/>
                </a:cubicBezTo>
                <a:cubicBezTo>
                  <a:pt x="828" y="910"/>
                  <a:pt x="805" y="887"/>
                  <a:pt x="805" y="858"/>
                </a:cubicBezTo>
                <a:cubicBezTo>
                  <a:pt x="805" y="829"/>
                  <a:pt x="828" y="806"/>
                  <a:pt x="857" y="806"/>
                </a:cubicBezTo>
                <a:close/>
                <a:moveTo>
                  <a:pt x="969" y="97"/>
                </a:moveTo>
                <a:lnTo>
                  <a:pt x="900" y="28"/>
                </a:lnTo>
                <a:cubicBezTo>
                  <a:pt x="882" y="9"/>
                  <a:pt x="858" y="0"/>
                  <a:pt x="834" y="0"/>
                </a:cubicBezTo>
                <a:cubicBezTo>
                  <a:pt x="810" y="0"/>
                  <a:pt x="786" y="9"/>
                  <a:pt x="767" y="28"/>
                </a:cubicBezTo>
                <a:lnTo>
                  <a:pt x="472" y="323"/>
                </a:lnTo>
                <a:cubicBezTo>
                  <a:pt x="481" y="340"/>
                  <a:pt x="475" y="367"/>
                  <a:pt x="460" y="381"/>
                </a:cubicBezTo>
                <a:cubicBezTo>
                  <a:pt x="451" y="391"/>
                  <a:pt x="435" y="397"/>
                  <a:pt x="421" y="397"/>
                </a:cubicBezTo>
                <a:cubicBezTo>
                  <a:pt x="414" y="397"/>
                  <a:pt x="408" y="396"/>
                  <a:pt x="402" y="393"/>
                </a:cubicBezTo>
                <a:lnTo>
                  <a:pt x="376" y="419"/>
                </a:lnTo>
                <a:cubicBezTo>
                  <a:pt x="340" y="455"/>
                  <a:pt x="340" y="515"/>
                  <a:pt x="376" y="552"/>
                </a:cubicBezTo>
                <a:lnTo>
                  <a:pt x="381" y="556"/>
                </a:lnTo>
                <a:lnTo>
                  <a:pt x="151" y="787"/>
                </a:lnTo>
                <a:lnTo>
                  <a:pt x="89" y="810"/>
                </a:lnTo>
                <a:lnTo>
                  <a:pt x="0" y="938"/>
                </a:lnTo>
                <a:lnTo>
                  <a:pt x="57" y="995"/>
                </a:lnTo>
                <a:lnTo>
                  <a:pt x="185" y="906"/>
                </a:lnTo>
                <a:lnTo>
                  <a:pt x="208" y="844"/>
                </a:lnTo>
                <a:lnTo>
                  <a:pt x="439" y="614"/>
                </a:lnTo>
                <a:lnTo>
                  <a:pt x="445" y="621"/>
                </a:lnTo>
                <a:cubicBezTo>
                  <a:pt x="464" y="639"/>
                  <a:pt x="488" y="648"/>
                  <a:pt x="512" y="648"/>
                </a:cubicBezTo>
                <a:cubicBezTo>
                  <a:pt x="536" y="648"/>
                  <a:pt x="560" y="639"/>
                  <a:pt x="578" y="621"/>
                </a:cubicBezTo>
                <a:lnTo>
                  <a:pt x="604" y="595"/>
                </a:lnTo>
                <a:cubicBezTo>
                  <a:pt x="596" y="577"/>
                  <a:pt x="602" y="551"/>
                  <a:pt x="616" y="537"/>
                </a:cubicBezTo>
                <a:cubicBezTo>
                  <a:pt x="626" y="527"/>
                  <a:pt x="642" y="521"/>
                  <a:pt x="656" y="521"/>
                </a:cubicBezTo>
                <a:cubicBezTo>
                  <a:pt x="662" y="521"/>
                  <a:pt x="669" y="522"/>
                  <a:pt x="674" y="525"/>
                </a:cubicBezTo>
                <a:lnTo>
                  <a:pt x="969" y="230"/>
                </a:lnTo>
                <a:cubicBezTo>
                  <a:pt x="1006" y="193"/>
                  <a:pt x="1006" y="133"/>
                  <a:pt x="969" y="97"/>
                </a:cubicBezTo>
                <a:close/>
                <a:moveTo>
                  <a:pt x="363" y="354"/>
                </a:moveTo>
                <a:lnTo>
                  <a:pt x="392" y="325"/>
                </a:lnTo>
                <a:lnTo>
                  <a:pt x="418" y="338"/>
                </a:lnTo>
                <a:lnTo>
                  <a:pt x="404" y="312"/>
                </a:lnTo>
                <a:lnTo>
                  <a:pt x="433" y="284"/>
                </a:lnTo>
                <a:lnTo>
                  <a:pt x="436" y="281"/>
                </a:lnTo>
                <a:cubicBezTo>
                  <a:pt x="442" y="264"/>
                  <a:pt x="446" y="248"/>
                  <a:pt x="446" y="233"/>
                </a:cubicBezTo>
                <a:cubicBezTo>
                  <a:pt x="446" y="115"/>
                  <a:pt x="333" y="0"/>
                  <a:pt x="215" y="1"/>
                </a:cubicBezTo>
                <a:cubicBezTo>
                  <a:pt x="214" y="1"/>
                  <a:pt x="201" y="15"/>
                  <a:pt x="193" y="22"/>
                </a:cubicBezTo>
                <a:cubicBezTo>
                  <a:pt x="288" y="117"/>
                  <a:pt x="280" y="102"/>
                  <a:pt x="280" y="160"/>
                </a:cubicBezTo>
                <a:cubicBezTo>
                  <a:pt x="280" y="207"/>
                  <a:pt x="205" y="282"/>
                  <a:pt x="159" y="282"/>
                </a:cubicBezTo>
                <a:cubicBezTo>
                  <a:pt x="99" y="282"/>
                  <a:pt x="118" y="291"/>
                  <a:pt x="21" y="195"/>
                </a:cubicBezTo>
                <a:cubicBezTo>
                  <a:pt x="14" y="202"/>
                  <a:pt x="0" y="215"/>
                  <a:pt x="0" y="216"/>
                </a:cubicBezTo>
                <a:cubicBezTo>
                  <a:pt x="2" y="334"/>
                  <a:pt x="113" y="447"/>
                  <a:pt x="232" y="447"/>
                </a:cubicBezTo>
                <a:cubicBezTo>
                  <a:pt x="253" y="447"/>
                  <a:pt x="276" y="440"/>
                  <a:pt x="299" y="429"/>
                </a:cubicBezTo>
                <a:lnTo>
                  <a:pt x="303" y="433"/>
                </a:lnTo>
                <a:cubicBezTo>
                  <a:pt x="310" y="414"/>
                  <a:pt x="322" y="395"/>
                  <a:pt x="337" y="380"/>
                </a:cubicBezTo>
                <a:lnTo>
                  <a:pt x="363" y="354"/>
                </a:lnTo>
                <a:close/>
                <a:moveTo>
                  <a:pt x="658" y="579"/>
                </a:moveTo>
                <a:lnTo>
                  <a:pt x="672" y="606"/>
                </a:lnTo>
                <a:lnTo>
                  <a:pt x="644" y="634"/>
                </a:lnTo>
                <a:lnTo>
                  <a:pt x="617" y="660"/>
                </a:lnTo>
                <a:cubicBezTo>
                  <a:pt x="602" y="675"/>
                  <a:pt x="584" y="687"/>
                  <a:pt x="564" y="694"/>
                </a:cubicBezTo>
                <a:lnTo>
                  <a:pt x="741" y="871"/>
                </a:lnTo>
                <a:lnTo>
                  <a:pt x="824" y="983"/>
                </a:lnTo>
                <a:lnTo>
                  <a:pt x="869" y="995"/>
                </a:lnTo>
                <a:lnTo>
                  <a:pt x="992" y="871"/>
                </a:lnTo>
                <a:lnTo>
                  <a:pt x="980" y="825"/>
                </a:lnTo>
                <a:lnTo>
                  <a:pt x="869" y="743"/>
                </a:lnTo>
                <a:lnTo>
                  <a:pt x="702" y="576"/>
                </a:lnTo>
                <a:lnTo>
                  <a:pt x="685" y="592"/>
                </a:lnTo>
                <a:lnTo>
                  <a:pt x="658" y="5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48" tIns="34273" rIns="68548" bIns="34273" numCol="1" anchor="t" anchorCtr="0" compatLnSpc="1"/>
          <a:lstStyle/>
          <a:p>
            <a:pPr defTabSz="1218565">
              <a:defRPr/>
            </a:pPr>
            <a:endParaRPr lang="zh-CN" altLang="en-US" sz="1500" ker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7" name="Freeform 14"/>
          <p:cNvSpPr>
            <a:spLocks noEditPoints="1"/>
          </p:cNvSpPr>
          <p:nvPr/>
        </p:nvSpPr>
        <p:spPr bwMode="auto">
          <a:xfrm>
            <a:off x="3803631" y="1523685"/>
            <a:ext cx="329632" cy="450056"/>
          </a:xfrm>
          <a:custGeom>
            <a:avLst/>
            <a:gdLst>
              <a:gd name="T0" fmla="*/ 95 w 723"/>
              <a:gd name="T1" fmla="*/ 160 h 986"/>
              <a:gd name="T2" fmla="*/ 80 w 723"/>
              <a:gd name="T3" fmla="*/ 986 h 986"/>
              <a:gd name="T4" fmla="*/ 723 w 723"/>
              <a:gd name="T5" fmla="*/ 242 h 986"/>
              <a:gd name="T6" fmla="*/ 668 w 723"/>
              <a:gd name="T7" fmla="*/ 260 h 986"/>
              <a:gd name="T8" fmla="*/ 83 w 723"/>
              <a:gd name="T9" fmla="*/ 929 h 986"/>
              <a:gd name="T10" fmla="*/ 313 w 723"/>
              <a:gd name="T11" fmla="*/ 105 h 986"/>
              <a:gd name="T12" fmla="*/ 410 w 723"/>
              <a:gd name="T13" fmla="*/ 105 h 986"/>
              <a:gd name="T14" fmla="*/ 360 w 723"/>
              <a:gd name="T15" fmla="*/ 157 h 986"/>
              <a:gd name="T16" fmla="*/ 253 w 723"/>
              <a:gd name="T17" fmla="*/ 107 h 986"/>
              <a:gd name="T18" fmla="*/ 133 w 723"/>
              <a:gd name="T19" fmla="*/ 250 h 986"/>
              <a:gd name="T20" fmla="*/ 590 w 723"/>
              <a:gd name="T21" fmla="*/ 250 h 986"/>
              <a:gd name="T22" fmla="*/ 470 w 723"/>
              <a:gd name="T23" fmla="*/ 107 h 986"/>
              <a:gd name="T24" fmla="*/ 253 w 723"/>
              <a:gd name="T25" fmla="*/ 107 h 986"/>
              <a:gd name="T26" fmla="*/ 255 w 723"/>
              <a:gd name="T27" fmla="*/ 749 h 986"/>
              <a:gd name="T28" fmla="*/ 175 w 723"/>
              <a:gd name="T29" fmla="*/ 771 h 986"/>
              <a:gd name="T30" fmla="*/ 158 w 723"/>
              <a:gd name="T31" fmla="*/ 789 h 986"/>
              <a:gd name="T32" fmla="*/ 255 w 723"/>
              <a:gd name="T33" fmla="*/ 796 h 986"/>
              <a:gd name="T34" fmla="*/ 153 w 723"/>
              <a:gd name="T35" fmla="*/ 846 h 986"/>
              <a:gd name="T36" fmla="*/ 280 w 723"/>
              <a:gd name="T37" fmla="*/ 784 h 986"/>
              <a:gd name="T38" fmla="*/ 280 w 723"/>
              <a:gd name="T39" fmla="*/ 744 h 986"/>
              <a:gd name="T40" fmla="*/ 128 w 723"/>
              <a:gd name="T41" fmla="*/ 751 h 986"/>
              <a:gd name="T42" fmla="*/ 248 w 723"/>
              <a:gd name="T43" fmla="*/ 879 h 986"/>
              <a:gd name="T44" fmla="*/ 248 w 723"/>
              <a:gd name="T45" fmla="*/ 387 h 986"/>
              <a:gd name="T46" fmla="*/ 175 w 723"/>
              <a:gd name="T47" fmla="*/ 409 h 986"/>
              <a:gd name="T48" fmla="*/ 200 w 723"/>
              <a:gd name="T49" fmla="*/ 474 h 986"/>
              <a:gd name="T50" fmla="*/ 153 w 723"/>
              <a:gd name="T51" fmla="*/ 492 h 986"/>
              <a:gd name="T52" fmla="*/ 248 w 723"/>
              <a:gd name="T53" fmla="*/ 362 h 986"/>
              <a:gd name="T54" fmla="*/ 128 w 723"/>
              <a:gd name="T55" fmla="*/ 489 h 986"/>
              <a:gd name="T56" fmla="*/ 279 w 723"/>
              <a:gd name="T57" fmla="*/ 416 h 986"/>
              <a:gd name="T58" fmla="*/ 278 w 723"/>
              <a:gd name="T59" fmla="*/ 382 h 986"/>
              <a:gd name="T60" fmla="*/ 255 w 723"/>
              <a:gd name="T61" fmla="*/ 582 h 986"/>
              <a:gd name="T62" fmla="*/ 158 w 723"/>
              <a:gd name="T63" fmla="*/ 607 h 986"/>
              <a:gd name="T64" fmla="*/ 255 w 723"/>
              <a:gd name="T65" fmla="*/ 672 h 986"/>
              <a:gd name="T66" fmla="*/ 280 w 723"/>
              <a:gd name="T67" fmla="*/ 563 h 986"/>
              <a:gd name="T68" fmla="*/ 128 w 723"/>
              <a:gd name="T69" fmla="*/ 569 h 986"/>
              <a:gd name="T70" fmla="*/ 255 w 723"/>
              <a:gd name="T71" fmla="*/ 696 h 986"/>
              <a:gd name="T72" fmla="*/ 334 w 723"/>
              <a:gd name="T73" fmla="*/ 538 h 986"/>
              <a:gd name="T74" fmla="*/ 378 w 723"/>
              <a:gd name="T75" fmla="*/ 836 h 986"/>
              <a:gd name="T76" fmla="*/ 580 w 723"/>
              <a:gd name="T77" fmla="*/ 774 h 986"/>
              <a:gd name="T78" fmla="*/ 370 w 723"/>
              <a:gd name="T79" fmla="*/ 829 h 986"/>
              <a:gd name="T80" fmla="*/ 580 w 723"/>
              <a:gd name="T81" fmla="*/ 587 h 986"/>
              <a:gd name="T82" fmla="*/ 370 w 723"/>
              <a:gd name="T83" fmla="*/ 474 h 986"/>
              <a:gd name="T84" fmla="*/ 370 w 723"/>
              <a:gd name="T85" fmla="*/ 407 h 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23" h="986">
                <a:moveTo>
                  <a:pt x="55" y="260"/>
                </a:moveTo>
                <a:cubicBezTo>
                  <a:pt x="55" y="232"/>
                  <a:pt x="68" y="218"/>
                  <a:pt x="95" y="217"/>
                </a:cubicBezTo>
                <a:lnTo>
                  <a:pt x="95" y="160"/>
                </a:lnTo>
                <a:cubicBezTo>
                  <a:pt x="45" y="161"/>
                  <a:pt x="0" y="193"/>
                  <a:pt x="0" y="242"/>
                </a:cubicBezTo>
                <a:lnTo>
                  <a:pt x="0" y="906"/>
                </a:lnTo>
                <a:cubicBezTo>
                  <a:pt x="0" y="947"/>
                  <a:pt x="40" y="986"/>
                  <a:pt x="80" y="986"/>
                </a:cubicBezTo>
                <a:lnTo>
                  <a:pt x="643" y="986"/>
                </a:lnTo>
                <a:cubicBezTo>
                  <a:pt x="683" y="986"/>
                  <a:pt x="723" y="947"/>
                  <a:pt x="723" y="906"/>
                </a:cubicBezTo>
                <a:lnTo>
                  <a:pt x="723" y="242"/>
                </a:lnTo>
                <a:cubicBezTo>
                  <a:pt x="723" y="193"/>
                  <a:pt x="678" y="161"/>
                  <a:pt x="628" y="160"/>
                </a:cubicBezTo>
                <a:lnTo>
                  <a:pt x="628" y="217"/>
                </a:lnTo>
                <a:cubicBezTo>
                  <a:pt x="655" y="218"/>
                  <a:pt x="668" y="232"/>
                  <a:pt x="668" y="260"/>
                </a:cubicBezTo>
                <a:lnTo>
                  <a:pt x="668" y="889"/>
                </a:lnTo>
                <a:cubicBezTo>
                  <a:pt x="668" y="908"/>
                  <a:pt x="659" y="929"/>
                  <a:pt x="640" y="929"/>
                </a:cubicBezTo>
                <a:lnTo>
                  <a:pt x="83" y="929"/>
                </a:lnTo>
                <a:cubicBezTo>
                  <a:pt x="61" y="929"/>
                  <a:pt x="55" y="906"/>
                  <a:pt x="55" y="884"/>
                </a:cubicBezTo>
                <a:lnTo>
                  <a:pt x="55" y="260"/>
                </a:lnTo>
                <a:close/>
                <a:moveTo>
                  <a:pt x="313" y="105"/>
                </a:moveTo>
                <a:cubicBezTo>
                  <a:pt x="313" y="82"/>
                  <a:pt x="335" y="60"/>
                  <a:pt x="358" y="60"/>
                </a:cubicBezTo>
                <a:lnTo>
                  <a:pt x="365" y="60"/>
                </a:lnTo>
                <a:cubicBezTo>
                  <a:pt x="388" y="60"/>
                  <a:pt x="410" y="82"/>
                  <a:pt x="410" y="105"/>
                </a:cubicBezTo>
                <a:lnTo>
                  <a:pt x="410" y="110"/>
                </a:lnTo>
                <a:cubicBezTo>
                  <a:pt x="410" y="135"/>
                  <a:pt x="388" y="157"/>
                  <a:pt x="363" y="157"/>
                </a:cubicBezTo>
                <a:lnTo>
                  <a:pt x="360" y="157"/>
                </a:lnTo>
                <a:cubicBezTo>
                  <a:pt x="335" y="157"/>
                  <a:pt x="313" y="135"/>
                  <a:pt x="313" y="110"/>
                </a:cubicBezTo>
                <a:lnTo>
                  <a:pt x="313" y="105"/>
                </a:lnTo>
                <a:close/>
                <a:moveTo>
                  <a:pt x="253" y="107"/>
                </a:moveTo>
                <a:lnTo>
                  <a:pt x="173" y="107"/>
                </a:lnTo>
                <a:cubicBezTo>
                  <a:pt x="145" y="107"/>
                  <a:pt x="133" y="120"/>
                  <a:pt x="133" y="147"/>
                </a:cubicBezTo>
                <a:lnTo>
                  <a:pt x="133" y="250"/>
                </a:lnTo>
                <a:cubicBezTo>
                  <a:pt x="133" y="267"/>
                  <a:pt x="144" y="285"/>
                  <a:pt x="160" y="285"/>
                </a:cubicBezTo>
                <a:lnTo>
                  <a:pt x="563" y="285"/>
                </a:lnTo>
                <a:cubicBezTo>
                  <a:pt x="579" y="285"/>
                  <a:pt x="590" y="267"/>
                  <a:pt x="590" y="250"/>
                </a:cubicBezTo>
                <a:lnTo>
                  <a:pt x="590" y="147"/>
                </a:lnTo>
                <a:cubicBezTo>
                  <a:pt x="590" y="120"/>
                  <a:pt x="578" y="107"/>
                  <a:pt x="550" y="107"/>
                </a:cubicBezTo>
                <a:lnTo>
                  <a:pt x="470" y="107"/>
                </a:lnTo>
                <a:cubicBezTo>
                  <a:pt x="470" y="52"/>
                  <a:pt x="423" y="0"/>
                  <a:pt x="370" y="0"/>
                </a:cubicBezTo>
                <a:lnTo>
                  <a:pt x="353" y="0"/>
                </a:lnTo>
                <a:cubicBezTo>
                  <a:pt x="300" y="0"/>
                  <a:pt x="253" y="52"/>
                  <a:pt x="253" y="107"/>
                </a:cubicBezTo>
                <a:close/>
                <a:moveTo>
                  <a:pt x="153" y="756"/>
                </a:moveTo>
                <a:cubicBezTo>
                  <a:pt x="153" y="751"/>
                  <a:pt x="154" y="749"/>
                  <a:pt x="160" y="749"/>
                </a:cubicBezTo>
                <a:lnTo>
                  <a:pt x="255" y="749"/>
                </a:lnTo>
                <a:lnTo>
                  <a:pt x="255" y="756"/>
                </a:lnTo>
                <a:cubicBezTo>
                  <a:pt x="255" y="764"/>
                  <a:pt x="216" y="787"/>
                  <a:pt x="208" y="791"/>
                </a:cubicBezTo>
                <a:cubicBezTo>
                  <a:pt x="201" y="786"/>
                  <a:pt x="186" y="771"/>
                  <a:pt x="175" y="771"/>
                </a:cubicBezTo>
                <a:lnTo>
                  <a:pt x="173" y="771"/>
                </a:lnTo>
                <a:cubicBezTo>
                  <a:pt x="167" y="771"/>
                  <a:pt x="158" y="780"/>
                  <a:pt x="158" y="786"/>
                </a:cubicBezTo>
                <a:lnTo>
                  <a:pt x="158" y="789"/>
                </a:lnTo>
                <a:cubicBezTo>
                  <a:pt x="158" y="795"/>
                  <a:pt x="193" y="834"/>
                  <a:pt x="200" y="834"/>
                </a:cubicBezTo>
                <a:lnTo>
                  <a:pt x="203" y="834"/>
                </a:lnTo>
                <a:cubicBezTo>
                  <a:pt x="208" y="834"/>
                  <a:pt x="247" y="802"/>
                  <a:pt x="255" y="796"/>
                </a:cubicBezTo>
                <a:cubicBezTo>
                  <a:pt x="255" y="810"/>
                  <a:pt x="261" y="854"/>
                  <a:pt x="248" y="854"/>
                </a:cubicBezTo>
                <a:lnTo>
                  <a:pt x="160" y="854"/>
                </a:lnTo>
                <a:cubicBezTo>
                  <a:pt x="154" y="854"/>
                  <a:pt x="153" y="852"/>
                  <a:pt x="153" y="846"/>
                </a:cubicBezTo>
                <a:lnTo>
                  <a:pt x="153" y="756"/>
                </a:lnTo>
                <a:close/>
                <a:moveTo>
                  <a:pt x="248" y="879"/>
                </a:moveTo>
                <a:cubicBezTo>
                  <a:pt x="295" y="879"/>
                  <a:pt x="277" y="827"/>
                  <a:pt x="280" y="784"/>
                </a:cubicBezTo>
                <a:cubicBezTo>
                  <a:pt x="282" y="762"/>
                  <a:pt x="337" y="742"/>
                  <a:pt x="343" y="721"/>
                </a:cubicBezTo>
                <a:lnTo>
                  <a:pt x="335" y="721"/>
                </a:lnTo>
                <a:cubicBezTo>
                  <a:pt x="318" y="721"/>
                  <a:pt x="293" y="737"/>
                  <a:pt x="280" y="744"/>
                </a:cubicBezTo>
                <a:cubicBezTo>
                  <a:pt x="274" y="735"/>
                  <a:pt x="268" y="724"/>
                  <a:pt x="253" y="724"/>
                </a:cubicBezTo>
                <a:lnTo>
                  <a:pt x="155" y="724"/>
                </a:lnTo>
                <a:cubicBezTo>
                  <a:pt x="141" y="724"/>
                  <a:pt x="128" y="737"/>
                  <a:pt x="128" y="751"/>
                </a:cubicBezTo>
                <a:lnTo>
                  <a:pt x="128" y="851"/>
                </a:lnTo>
                <a:cubicBezTo>
                  <a:pt x="128" y="868"/>
                  <a:pt x="143" y="879"/>
                  <a:pt x="160" y="879"/>
                </a:cubicBezTo>
                <a:lnTo>
                  <a:pt x="248" y="879"/>
                </a:lnTo>
                <a:close/>
                <a:moveTo>
                  <a:pt x="153" y="394"/>
                </a:moveTo>
                <a:cubicBezTo>
                  <a:pt x="153" y="389"/>
                  <a:pt x="154" y="387"/>
                  <a:pt x="160" y="387"/>
                </a:cubicBezTo>
                <a:lnTo>
                  <a:pt x="248" y="387"/>
                </a:lnTo>
                <a:cubicBezTo>
                  <a:pt x="253" y="387"/>
                  <a:pt x="255" y="389"/>
                  <a:pt x="255" y="394"/>
                </a:cubicBezTo>
                <a:cubicBezTo>
                  <a:pt x="255" y="401"/>
                  <a:pt x="213" y="429"/>
                  <a:pt x="208" y="429"/>
                </a:cubicBezTo>
                <a:cubicBezTo>
                  <a:pt x="203" y="429"/>
                  <a:pt x="190" y="409"/>
                  <a:pt x="175" y="409"/>
                </a:cubicBezTo>
                <a:cubicBezTo>
                  <a:pt x="168" y="409"/>
                  <a:pt x="158" y="417"/>
                  <a:pt x="158" y="424"/>
                </a:cubicBezTo>
                <a:lnTo>
                  <a:pt x="158" y="427"/>
                </a:lnTo>
                <a:cubicBezTo>
                  <a:pt x="158" y="437"/>
                  <a:pt x="192" y="470"/>
                  <a:pt x="200" y="474"/>
                </a:cubicBezTo>
                <a:lnTo>
                  <a:pt x="255" y="434"/>
                </a:lnTo>
                <a:lnTo>
                  <a:pt x="255" y="492"/>
                </a:lnTo>
                <a:lnTo>
                  <a:pt x="153" y="492"/>
                </a:lnTo>
                <a:lnTo>
                  <a:pt x="153" y="394"/>
                </a:lnTo>
                <a:close/>
                <a:moveTo>
                  <a:pt x="278" y="382"/>
                </a:moveTo>
                <a:cubicBezTo>
                  <a:pt x="275" y="369"/>
                  <a:pt x="264" y="362"/>
                  <a:pt x="248" y="362"/>
                </a:cubicBezTo>
                <a:lnTo>
                  <a:pt x="160" y="362"/>
                </a:lnTo>
                <a:cubicBezTo>
                  <a:pt x="143" y="362"/>
                  <a:pt x="128" y="373"/>
                  <a:pt x="128" y="390"/>
                </a:cubicBezTo>
                <a:lnTo>
                  <a:pt x="128" y="489"/>
                </a:lnTo>
                <a:cubicBezTo>
                  <a:pt x="128" y="504"/>
                  <a:pt x="141" y="517"/>
                  <a:pt x="155" y="517"/>
                </a:cubicBezTo>
                <a:lnTo>
                  <a:pt x="253" y="517"/>
                </a:lnTo>
                <a:cubicBezTo>
                  <a:pt x="292" y="517"/>
                  <a:pt x="280" y="455"/>
                  <a:pt x="279" y="416"/>
                </a:cubicBezTo>
                <a:lnTo>
                  <a:pt x="343" y="362"/>
                </a:lnTo>
                <a:cubicBezTo>
                  <a:pt x="343" y="362"/>
                  <a:pt x="338" y="360"/>
                  <a:pt x="338" y="360"/>
                </a:cubicBezTo>
                <a:cubicBezTo>
                  <a:pt x="313" y="360"/>
                  <a:pt x="293" y="381"/>
                  <a:pt x="278" y="382"/>
                </a:cubicBezTo>
                <a:close/>
                <a:moveTo>
                  <a:pt x="153" y="569"/>
                </a:moveTo>
                <a:lnTo>
                  <a:pt x="255" y="569"/>
                </a:lnTo>
                <a:lnTo>
                  <a:pt x="255" y="582"/>
                </a:lnTo>
                <a:lnTo>
                  <a:pt x="208" y="612"/>
                </a:lnTo>
                <a:lnTo>
                  <a:pt x="176" y="588"/>
                </a:lnTo>
                <a:cubicBezTo>
                  <a:pt x="168" y="593"/>
                  <a:pt x="158" y="595"/>
                  <a:pt x="158" y="607"/>
                </a:cubicBezTo>
                <a:cubicBezTo>
                  <a:pt x="158" y="614"/>
                  <a:pt x="193" y="654"/>
                  <a:pt x="200" y="654"/>
                </a:cubicBezTo>
                <a:cubicBezTo>
                  <a:pt x="212" y="654"/>
                  <a:pt x="242" y="620"/>
                  <a:pt x="255" y="617"/>
                </a:cubicBezTo>
                <a:lnTo>
                  <a:pt x="255" y="672"/>
                </a:lnTo>
                <a:lnTo>
                  <a:pt x="153" y="672"/>
                </a:lnTo>
                <a:lnTo>
                  <a:pt x="153" y="569"/>
                </a:lnTo>
                <a:close/>
                <a:moveTo>
                  <a:pt x="280" y="563"/>
                </a:moveTo>
                <a:cubicBezTo>
                  <a:pt x="275" y="555"/>
                  <a:pt x="269" y="544"/>
                  <a:pt x="255" y="544"/>
                </a:cubicBezTo>
                <a:lnTo>
                  <a:pt x="153" y="544"/>
                </a:lnTo>
                <a:cubicBezTo>
                  <a:pt x="140" y="544"/>
                  <a:pt x="128" y="557"/>
                  <a:pt x="128" y="569"/>
                </a:cubicBezTo>
                <a:lnTo>
                  <a:pt x="128" y="672"/>
                </a:lnTo>
                <a:cubicBezTo>
                  <a:pt x="128" y="684"/>
                  <a:pt x="140" y="696"/>
                  <a:pt x="153" y="696"/>
                </a:cubicBezTo>
                <a:lnTo>
                  <a:pt x="255" y="696"/>
                </a:lnTo>
                <a:cubicBezTo>
                  <a:pt x="291" y="696"/>
                  <a:pt x="280" y="632"/>
                  <a:pt x="279" y="596"/>
                </a:cubicBezTo>
                <a:lnTo>
                  <a:pt x="343" y="542"/>
                </a:lnTo>
                <a:lnTo>
                  <a:pt x="334" y="538"/>
                </a:lnTo>
                <a:lnTo>
                  <a:pt x="280" y="563"/>
                </a:lnTo>
                <a:close/>
                <a:moveTo>
                  <a:pt x="370" y="829"/>
                </a:moveTo>
                <a:cubicBezTo>
                  <a:pt x="370" y="834"/>
                  <a:pt x="372" y="836"/>
                  <a:pt x="378" y="836"/>
                </a:cubicBezTo>
                <a:lnTo>
                  <a:pt x="573" y="836"/>
                </a:lnTo>
                <a:cubicBezTo>
                  <a:pt x="579" y="836"/>
                  <a:pt x="580" y="834"/>
                  <a:pt x="580" y="829"/>
                </a:cubicBezTo>
                <a:lnTo>
                  <a:pt x="580" y="774"/>
                </a:lnTo>
                <a:cubicBezTo>
                  <a:pt x="580" y="768"/>
                  <a:pt x="579" y="766"/>
                  <a:pt x="573" y="766"/>
                </a:cubicBezTo>
                <a:lnTo>
                  <a:pt x="370" y="766"/>
                </a:lnTo>
                <a:lnTo>
                  <a:pt x="370" y="829"/>
                </a:lnTo>
                <a:close/>
                <a:moveTo>
                  <a:pt x="370" y="654"/>
                </a:moveTo>
                <a:lnTo>
                  <a:pt x="580" y="654"/>
                </a:lnTo>
                <a:lnTo>
                  <a:pt x="580" y="587"/>
                </a:lnTo>
                <a:lnTo>
                  <a:pt x="370" y="587"/>
                </a:lnTo>
                <a:lnTo>
                  <a:pt x="370" y="654"/>
                </a:lnTo>
                <a:close/>
                <a:moveTo>
                  <a:pt x="370" y="474"/>
                </a:moveTo>
                <a:lnTo>
                  <a:pt x="523" y="474"/>
                </a:lnTo>
                <a:lnTo>
                  <a:pt x="523" y="407"/>
                </a:lnTo>
                <a:lnTo>
                  <a:pt x="370" y="407"/>
                </a:lnTo>
                <a:lnTo>
                  <a:pt x="370" y="4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48" tIns="34273" rIns="68548" bIns="34273" numCol="1" anchor="t" anchorCtr="0" compatLnSpc="1"/>
          <a:lstStyle/>
          <a:p>
            <a:pPr defTabSz="1218565">
              <a:defRPr/>
            </a:pPr>
            <a:endParaRPr lang="zh-CN" altLang="en-US" sz="1500" ker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8" name="Freeform 15"/>
          <p:cNvSpPr>
            <a:spLocks noEditPoints="1"/>
          </p:cNvSpPr>
          <p:nvPr/>
        </p:nvSpPr>
        <p:spPr bwMode="auto">
          <a:xfrm>
            <a:off x="4763965" y="1573691"/>
            <a:ext cx="523602" cy="448867"/>
          </a:xfrm>
          <a:custGeom>
            <a:avLst/>
            <a:gdLst>
              <a:gd name="T0" fmla="*/ 737 w 1149"/>
              <a:gd name="T1" fmla="*/ 427 h 983"/>
              <a:gd name="T2" fmla="*/ 640 w 1149"/>
              <a:gd name="T3" fmla="*/ 427 h 983"/>
              <a:gd name="T4" fmla="*/ 616 w 1149"/>
              <a:gd name="T5" fmla="*/ 502 h 983"/>
              <a:gd name="T6" fmla="*/ 640 w 1149"/>
              <a:gd name="T7" fmla="*/ 810 h 983"/>
              <a:gd name="T8" fmla="*/ 575 w 1149"/>
              <a:gd name="T9" fmla="*/ 921 h 983"/>
              <a:gd name="T10" fmla="*/ 514 w 1149"/>
              <a:gd name="T11" fmla="*/ 810 h 983"/>
              <a:gd name="T12" fmla="*/ 549 w 1149"/>
              <a:gd name="T13" fmla="*/ 503 h 983"/>
              <a:gd name="T14" fmla="*/ 524 w 1149"/>
              <a:gd name="T15" fmla="*/ 427 h 983"/>
              <a:gd name="T16" fmla="*/ 417 w 1149"/>
              <a:gd name="T17" fmla="*/ 427 h 983"/>
              <a:gd name="T18" fmla="*/ 417 w 1149"/>
              <a:gd name="T19" fmla="*/ 427 h 983"/>
              <a:gd name="T20" fmla="*/ 241 w 1149"/>
              <a:gd name="T21" fmla="*/ 612 h 983"/>
              <a:gd name="T22" fmla="*/ 266 w 1149"/>
              <a:gd name="T23" fmla="*/ 801 h 983"/>
              <a:gd name="T24" fmla="*/ 443 w 1149"/>
              <a:gd name="T25" fmla="*/ 983 h 983"/>
              <a:gd name="T26" fmla="*/ 711 w 1149"/>
              <a:gd name="T27" fmla="*/ 983 h 983"/>
              <a:gd name="T28" fmla="*/ 888 w 1149"/>
              <a:gd name="T29" fmla="*/ 799 h 983"/>
              <a:gd name="T30" fmla="*/ 913 w 1149"/>
              <a:gd name="T31" fmla="*/ 609 h 983"/>
              <a:gd name="T32" fmla="*/ 737 w 1149"/>
              <a:gd name="T33" fmla="*/ 427 h 983"/>
              <a:gd name="T34" fmla="*/ 218 w 1149"/>
              <a:gd name="T35" fmla="*/ 308 h 983"/>
              <a:gd name="T36" fmla="*/ 330 w 1149"/>
              <a:gd name="T37" fmla="*/ 196 h 983"/>
              <a:gd name="T38" fmla="*/ 218 w 1149"/>
              <a:gd name="T39" fmla="*/ 83 h 983"/>
              <a:gd name="T40" fmla="*/ 105 w 1149"/>
              <a:gd name="T41" fmla="*/ 196 h 983"/>
              <a:gd name="T42" fmla="*/ 218 w 1149"/>
              <a:gd name="T43" fmla="*/ 308 h 983"/>
              <a:gd name="T44" fmla="*/ 318 w 1149"/>
              <a:gd name="T45" fmla="*/ 344 h 983"/>
              <a:gd name="T46" fmla="*/ 118 w 1149"/>
              <a:gd name="T47" fmla="*/ 344 h 983"/>
              <a:gd name="T48" fmla="*/ 118 w 1149"/>
              <a:gd name="T49" fmla="*/ 343 h 983"/>
              <a:gd name="T50" fmla="*/ 7 w 1149"/>
              <a:gd name="T51" fmla="*/ 458 h 983"/>
              <a:gd name="T52" fmla="*/ 23 w 1149"/>
              <a:gd name="T53" fmla="*/ 577 h 983"/>
              <a:gd name="T54" fmla="*/ 134 w 1149"/>
              <a:gd name="T55" fmla="*/ 689 h 983"/>
              <a:gd name="T56" fmla="*/ 191 w 1149"/>
              <a:gd name="T57" fmla="*/ 689 h 983"/>
              <a:gd name="T58" fmla="*/ 180 w 1149"/>
              <a:gd name="T59" fmla="*/ 606 h 983"/>
              <a:gd name="T60" fmla="*/ 180 w 1149"/>
              <a:gd name="T61" fmla="*/ 606 h 983"/>
              <a:gd name="T62" fmla="*/ 180 w 1149"/>
              <a:gd name="T63" fmla="*/ 606 h 983"/>
              <a:gd name="T64" fmla="*/ 231 w 1149"/>
              <a:gd name="T65" fmla="*/ 449 h 983"/>
              <a:gd name="T66" fmla="*/ 308 w 1149"/>
              <a:gd name="T67" fmla="*/ 393 h 983"/>
              <a:gd name="T68" fmla="*/ 387 w 1149"/>
              <a:gd name="T69" fmla="*/ 367 h 983"/>
              <a:gd name="T70" fmla="*/ 318 w 1149"/>
              <a:gd name="T71" fmla="*/ 344 h 983"/>
              <a:gd name="T72" fmla="*/ 931 w 1149"/>
              <a:gd name="T73" fmla="*/ 308 h 983"/>
              <a:gd name="T74" fmla="*/ 1043 w 1149"/>
              <a:gd name="T75" fmla="*/ 196 h 983"/>
              <a:gd name="T76" fmla="*/ 931 w 1149"/>
              <a:gd name="T77" fmla="*/ 83 h 983"/>
              <a:gd name="T78" fmla="*/ 819 w 1149"/>
              <a:gd name="T79" fmla="*/ 196 h 983"/>
              <a:gd name="T80" fmla="*/ 931 w 1149"/>
              <a:gd name="T81" fmla="*/ 308 h 983"/>
              <a:gd name="T82" fmla="*/ 1031 w 1149"/>
              <a:gd name="T83" fmla="*/ 344 h 983"/>
              <a:gd name="T84" fmla="*/ 831 w 1149"/>
              <a:gd name="T85" fmla="*/ 344 h 983"/>
              <a:gd name="T86" fmla="*/ 831 w 1149"/>
              <a:gd name="T87" fmla="*/ 343 h 983"/>
              <a:gd name="T88" fmla="*/ 763 w 1149"/>
              <a:gd name="T89" fmla="*/ 366 h 983"/>
              <a:gd name="T90" fmla="*/ 847 w 1149"/>
              <a:gd name="T91" fmla="*/ 393 h 983"/>
              <a:gd name="T92" fmla="*/ 925 w 1149"/>
              <a:gd name="T93" fmla="*/ 450 h 983"/>
              <a:gd name="T94" fmla="*/ 974 w 1149"/>
              <a:gd name="T95" fmla="*/ 603 h 983"/>
              <a:gd name="T96" fmla="*/ 974 w 1149"/>
              <a:gd name="T97" fmla="*/ 603 h 983"/>
              <a:gd name="T98" fmla="*/ 974 w 1149"/>
              <a:gd name="T99" fmla="*/ 603 h 983"/>
              <a:gd name="T100" fmla="*/ 962 w 1149"/>
              <a:gd name="T101" fmla="*/ 689 h 983"/>
              <a:gd name="T102" fmla="*/ 1015 w 1149"/>
              <a:gd name="T103" fmla="*/ 689 h 983"/>
              <a:gd name="T104" fmla="*/ 1126 w 1149"/>
              <a:gd name="T105" fmla="*/ 575 h 983"/>
              <a:gd name="T106" fmla="*/ 1142 w 1149"/>
              <a:gd name="T107" fmla="*/ 456 h 983"/>
              <a:gd name="T108" fmla="*/ 1031 w 1149"/>
              <a:gd name="T109" fmla="*/ 344 h 983"/>
              <a:gd name="T110" fmla="*/ 756 w 1149"/>
              <a:gd name="T111" fmla="*/ 184 h 983"/>
              <a:gd name="T112" fmla="*/ 577 w 1149"/>
              <a:gd name="T113" fmla="*/ 369 h 983"/>
              <a:gd name="T114" fmla="*/ 398 w 1149"/>
              <a:gd name="T115" fmla="*/ 184 h 983"/>
              <a:gd name="T116" fmla="*/ 577 w 1149"/>
              <a:gd name="T117" fmla="*/ 0 h 983"/>
              <a:gd name="T118" fmla="*/ 756 w 1149"/>
              <a:gd name="T119" fmla="*/ 184 h 9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149" h="983">
                <a:moveTo>
                  <a:pt x="737" y="427"/>
                </a:moveTo>
                <a:lnTo>
                  <a:pt x="640" y="427"/>
                </a:lnTo>
                <a:cubicBezTo>
                  <a:pt x="641" y="437"/>
                  <a:pt x="642" y="483"/>
                  <a:pt x="616" y="502"/>
                </a:cubicBezTo>
                <a:cubicBezTo>
                  <a:pt x="616" y="502"/>
                  <a:pt x="658" y="735"/>
                  <a:pt x="640" y="810"/>
                </a:cubicBezTo>
                <a:cubicBezTo>
                  <a:pt x="633" y="842"/>
                  <a:pt x="606" y="921"/>
                  <a:pt x="575" y="921"/>
                </a:cubicBezTo>
                <a:cubicBezTo>
                  <a:pt x="544" y="920"/>
                  <a:pt x="520" y="841"/>
                  <a:pt x="514" y="810"/>
                </a:cubicBezTo>
                <a:cubicBezTo>
                  <a:pt x="499" y="735"/>
                  <a:pt x="549" y="503"/>
                  <a:pt x="549" y="503"/>
                </a:cubicBezTo>
                <a:cubicBezTo>
                  <a:pt x="541" y="500"/>
                  <a:pt x="527" y="486"/>
                  <a:pt x="524" y="427"/>
                </a:cubicBezTo>
                <a:lnTo>
                  <a:pt x="417" y="427"/>
                </a:lnTo>
                <a:lnTo>
                  <a:pt x="417" y="427"/>
                </a:lnTo>
                <a:cubicBezTo>
                  <a:pt x="320" y="427"/>
                  <a:pt x="229" y="510"/>
                  <a:pt x="241" y="612"/>
                </a:cubicBezTo>
                <a:lnTo>
                  <a:pt x="266" y="801"/>
                </a:lnTo>
                <a:cubicBezTo>
                  <a:pt x="286" y="902"/>
                  <a:pt x="345" y="983"/>
                  <a:pt x="443" y="983"/>
                </a:cubicBezTo>
                <a:lnTo>
                  <a:pt x="711" y="983"/>
                </a:lnTo>
                <a:cubicBezTo>
                  <a:pt x="809" y="983"/>
                  <a:pt x="868" y="899"/>
                  <a:pt x="888" y="799"/>
                </a:cubicBezTo>
                <a:lnTo>
                  <a:pt x="913" y="609"/>
                </a:lnTo>
                <a:cubicBezTo>
                  <a:pt x="925" y="510"/>
                  <a:pt x="834" y="427"/>
                  <a:pt x="737" y="427"/>
                </a:cubicBezTo>
                <a:close/>
                <a:moveTo>
                  <a:pt x="218" y="308"/>
                </a:moveTo>
                <a:cubicBezTo>
                  <a:pt x="280" y="308"/>
                  <a:pt x="330" y="258"/>
                  <a:pt x="330" y="196"/>
                </a:cubicBezTo>
                <a:cubicBezTo>
                  <a:pt x="330" y="134"/>
                  <a:pt x="280" y="83"/>
                  <a:pt x="218" y="83"/>
                </a:cubicBezTo>
                <a:cubicBezTo>
                  <a:pt x="156" y="83"/>
                  <a:pt x="105" y="134"/>
                  <a:pt x="105" y="196"/>
                </a:cubicBezTo>
                <a:cubicBezTo>
                  <a:pt x="105" y="258"/>
                  <a:pt x="156" y="308"/>
                  <a:pt x="218" y="308"/>
                </a:cubicBezTo>
                <a:close/>
                <a:moveTo>
                  <a:pt x="318" y="344"/>
                </a:moveTo>
                <a:lnTo>
                  <a:pt x="118" y="344"/>
                </a:lnTo>
                <a:lnTo>
                  <a:pt x="118" y="343"/>
                </a:lnTo>
                <a:cubicBezTo>
                  <a:pt x="57" y="343"/>
                  <a:pt x="0" y="395"/>
                  <a:pt x="7" y="458"/>
                </a:cubicBezTo>
                <a:lnTo>
                  <a:pt x="23" y="577"/>
                </a:lnTo>
                <a:cubicBezTo>
                  <a:pt x="35" y="639"/>
                  <a:pt x="73" y="689"/>
                  <a:pt x="134" y="689"/>
                </a:cubicBezTo>
                <a:lnTo>
                  <a:pt x="191" y="689"/>
                </a:lnTo>
                <a:lnTo>
                  <a:pt x="180" y="606"/>
                </a:lnTo>
                <a:lnTo>
                  <a:pt x="180" y="606"/>
                </a:lnTo>
                <a:lnTo>
                  <a:pt x="180" y="606"/>
                </a:lnTo>
                <a:cubicBezTo>
                  <a:pt x="173" y="549"/>
                  <a:pt x="191" y="493"/>
                  <a:pt x="231" y="449"/>
                </a:cubicBezTo>
                <a:cubicBezTo>
                  <a:pt x="252" y="425"/>
                  <a:pt x="279" y="406"/>
                  <a:pt x="308" y="393"/>
                </a:cubicBezTo>
                <a:cubicBezTo>
                  <a:pt x="333" y="379"/>
                  <a:pt x="359" y="371"/>
                  <a:pt x="387" y="367"/>
                </a:cubicBezTo>
                <a:cubicBezTo>
                  <a:pt x="367" y="352"/>
                  <a:pt x="343" y="344"/>
                  <a:pt x="318" y="344"/>
                </a:cubicBezTo>
                <a:close/>
                <a:moveTo>
                  <a:pt x="931" y="308"/>
                </a:moveTo>
                <a:cubicBezTo>
                  <a:pt x="993" y="308"/>
                  <a:pt x="1043" y="258"/>
                  <a:pt x="1043" y="196"/>
                </a:cubicBezTo>
                <a:cubicBezTo>
                  <a:pt x="1043" y="134"/>
                  <a:pt x="993" y="83"/>
                  <a:pt x="931" y="83"/>
                </a:cubicBezTo>
                <a:cubicBezTo>
                  <a:pt x="869" y="83"/>
                  <a:pt x="819" y="134"/>
                  <a:pt x="819" y="196"/>
                </a:cubicBezTo>
                <a:cubicBezTo>
                  <a:pt x="819" y="258"/>
                  <a:pt x="869" y="308"/>
                  <a:pt x="931" y="308"/>
                </a:cubicBezTo>
                <a:close/>
                <a:moveTo>
                  <a:pt x="1031" y="344"/>
                </a:moveTo>
                <a:lnTo>
                  <a:pt x="831" y="344"/>
                </a:lnTo>
                <a:lnTo>
                  <a:pt x="831" y="343"/>
                </a:lnTo>
                <a:cubicBezTo>
                  <a:pt x="806" y="343"/>
                  <a:pt x="782" y="352"/>
                  <a:pt x="763" y="366"/>
                </a:cubicBezTo>
                <a:cubicBezTo>
                  <a:pt x="792" y="370"/>
                  <a:pt x="821" y="379"/>
                  <a:pt x="847" y="393"/>
                </a:cubicBezTo>
                <a:cubicBezTo>
                  <a:pt x="877" y="406"/>
                  <a:pt x="903" y="426"/>
                  <a:pt x="925" y="450"/>
                </a:cubicBezTo>
                <a:cubicBezTo>
                  <a:pt x="963" y="494"/>
                  <a:pt x="981" y="548"/>
                  <a:pt x="974" y="603"/>
                </a:cubicBezTo>
                <a:lnTo>
                  <a:pt x="974" y="603"/>
                </a:lnTo>
                <a:lnTo>
                  <a:pt x="974" y="603"/>
                </a:lnTo>
                <a:lnTo>
                  <a:pt x="962" y="689"/>
                </a:lnTo>
                <a:lnTo>
                  <a:pt x="1015" y="689"/>
                </a:lnTo>
                <a:cubicBezTo>
                  <a:pt x="1076" y="689"/>
                  <a:pt x="1114" y="637"/>
                  <a:pt x="1126" y="575"/>
                </a:cubicBezTo>
                <a:lnTo>
                  <a:pt x="1142" y="456"/>
                </a:lnTo>
                <a:cubicBezTo>
                  <a:pt x="1149" y="395"/>
                  <a:pt x="1092" y="344"/>
                  <a:pt x="1031" y="344"/>
                </a:cubicBezTo>
                <a:close/>
                <a:moveTo>
                  <a:pt x="756" y="184"/>
                </a:moveTo>
                <a:cubicBezTo>
                  <a:pt x="756" y="286"/>
                  <a:pt x="676" y="369"/>
                  <a:pt x="577" y="369"/>
                </a:cubicBezTo>
                <a:cubicBezTo>
                  <a:pt x="478" y="369"/>
                  <a:pt x="398" y="286"/>
                  <a:pt x="398" y="184"/>
                </a:cubicBezTo>
                <a:cubicBezTo>
                  <a:pt x="398" y="82"/>
                  <a:pt x="478" y="0"/>
                  <a:pt x="577" y="0"/>
                </a:cubicBezTo>
                <a:cubicBezTo>
                  <a:pt x="676" y="0"/>
                  <a:pt x="756" y="82"/>
                  <a:pt x="756" y="1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48" tIns="34273" rIns="68548" bIns="34273" numCol="1" anchor="t" anchorCtr="0" compatLnSpc="1"/>
          <a:lstStyle/>
          <a:p>
            <a:pPr defTabSz="1218565">
              <a:defRPr/>
            </a:pPr>
            <a:endParaRPr lang="zh-CN" altLang="en-US" sz="1500" ker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39" name="Freeform 17"/>
          <p:cNvSpPr>
            <a:spLocks noEditPoints="1"/>
          </p:cNvSpPr>
          <p:nvPr/>
        </p:nvSpPr>
        <p:spPr bwMode="auto">
          <a:xfrm>
            <a:off x="5315681" y="2498805"/>
            <a:ext cx="459343" cy="460773"/>
          </a:xfrm>
          <a:custGeom>
            <a:avLst/>
            <a:gdLst>
              <a:gd name="T0" fmla="*/ 504 w 1008"/>
              <a:gd name="T1" fmla="*/ 1009 h 1009"/>
              <a:gd name="T2" fmla="*/ 0 w 1008"/>
              <a:gd name="T3" fmla="*/ 504 h 1009"/>
              <a:gd name="T4" fmla="*/ 504 w 1008"/>
              <a:gd name="T5" fmla="*/ 0 h 1009"/>
              <a:gd name="T6" fmla="*/ 1008 w 1008"/>
              <a:gd name="T7" fmla="*/ 504 h 1009"/>
              <a:gd name="T8" fmla="*/ 504 w 1008"/>
              <a:gd name="T9" fmla="*/ 1009 h 1009"/>
              <a:gd name="T10" fmla="*/ 725 w 1008"/>
              <a:gd name="T11" fmla="*/ 769 h 1009"/>
              <a:gd name="T12" fmla="*/ 725 w 1008"/>
              <a:gd name="T13" fmla="*/ 769 h 1009"/>
              <a:gd name="T14" fmla="*/ 538 w 1008"/>
              <a:gd name="T15" fmla="*/ 586 h 1009"/>
              <a:gd name="T16" fmla="*/ 504 w 1008"/>
              <a:gd name="T17" fmla="*/ 592 h 1009"/>
              <a:gd name="T18" fmla="*/ 416 w 1008"/>
              <a:gd name="T19" fmla="*/ 504 h 1009"/>
              <a:gd name="T20" fmla="*/ 456 w 1008"/>
              <a:gd name="T21" fmla="*/ 431 h 1009"/>
              <a:gd name="T22" fmla="*/ 456 w 1008"/>
              <a:gd name="T23" fmla="*/ 179 h 1009"/>
              <a:gd name="T24" fmla="*/ 553 w 1008"/>
              <a:gd name="T25" fmla="*/ 179 h 1009"/>
              <a:gd name="T26" fmla="*/ 553 w 1008"/>
              <a:gd name="T27" fmla="*/ 431 h 1009"/>
              <a:gd name="T28" fmla="*/ 592 w 1008"/>
              <a:gd name="T29" fmla="*/ 504 h 1009"/>
              <a:gd name="T30" fmla="*/ 586 w 1008"/>
              <a:gd name="T31" fmla="*/ 536 h 1009"/>
              <a:gd name="T32" fmla="*/ 774 w 1008"/>
              <a:gd name="T33" fmla="*/ 719 h 1009"/>
              <a:gd name="T34" fmla="*/ 725 w 1008"/>
              <a:gd name="T35" fmla="*/ 769 h 1009"/>
              <a:gd name="T36" fmla="*/ 168 w 1008"/>
              <a:gd name="T37" fmla="*/ 471 h 1009"/>
              <a:gd name="T38" fmla="*/ 168 w 1008"/>
              <a:gd name="T39" fmla="*/ 471 h 1009"/>
              <a:gd name="T40" fmla="*/ 234 w 1008"/>
              <a:gd name="T41" fmla="*/ 471 h 1009"/>
              <a:gd name="T42" fmla="*/ 234 w 1008"/>
              <a:gd name="T43" fmla="*/ 538 h 1009"/>
              <a:gd name="T44" fmla="*/ 168 w 1008"/>
              <a:gd name="T45" fmla="*/ 538 h 1009"/>
              <a:gd name="T46" fmla="*/ 168 w 1008"/>
              <a:gd name="T47" fmla="*/ 471 h 1009"/>
              <a:gd name="T48" fmla="*/ 774 w 1008"/>
              <a:gd name="T49" fmla="*/ 471 h 1009"/>
              <a:gd name="T50" fmla="*/ 774 w 1008"/>
              <a:gd name="T51" fmla="*/ 471 h 1009"/>
              <a:gd name="T52" fmla="*/ 840 w 1008"/>
              <a:gd name="T53" fmla="*/ 471 h 1009"/>
              <a:gd name="T54" fmla="*/ 840 w 1008"/>
              <a:gd name="T55" fmla="*/ 538 h 1009"/>
              <a:gd name="T56" fmla="*/ 774 w 1008"/>
              <a:gd name="T57" fmla="*/ 538 h 1009"/>
              <a:gd name="T58" fmla="*/ 774 w 1008"/>
              <a:gd name="T59" fmla="*/ 471 h 1009"/>
              <a:gd name="T60" fmla="*/ 470 w 1008"/>
              <a:gd name="T61" fmla="*/ 840 h 1009"/>
              <a:gd name="T62" fmla="*/ 470 w 1008"/>
              <a:gd name="T63" fmla="*/ 840 h 1009"/>
              <a:gd name="T64" fmla="*/ 470 w 1008"/>
              <a:gd name="T65" fmla="*/ 775 h 1009"/>
              <a:gd name="T66" fmla="*/ 538 w 1008"/>
              <a:gd name="T67" fmla="*/ 775 h 1009"/>
              <a:gd name="T68" fmla="*/ 538 w 1008"/>
              <a:gd name="T69" fmla="*/ 840 h 1009"/>
              <a:gd name="T70" fmla="*/ 470 w 1008"/>
              <a:gd name="T71" fmla="*/ 840 h 1009"/>
              <a:gd name="T72" fmla="*/ 504 w 1008"/>
              <a:gd name="T73" fmla="*/ 912 h 1009"/>
              <a:gd name="T74" fmla="*/ 504 w 1008"/>
              <a:gd name="T75" fmla="*/ 912 h 1009"/>
              <a:gd name="T76" fmla="*/ 912 w 1008"/>
              <a:gd name="T77" fmla="*/ 504 h 1009"/>
              <a:gd name="T78" fmla="*/ 504 w 1008"/>
              <a:gd name="T79" fmla="*/ 97 h 1009"/>
              <a:gd name="T80" fmla="*/ 96 w 1008"/>
              <a:gd name="T81" fmla="*/ 504 h 1009"/>
              <a:gd name="T82" fmla="*/ 504 w 1008"/>
              <a:gd name="T83" fmla="*/ 912 h 1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008" h="1009">
                <a:moveTo>
                  <a:pt x="504" y="1009"/>
                </a:moveTo>
                <a:cubicBezTo>
                  <a:pt x="226" y="1009"/>
                  <a:pt x="0" y="783"/>
                  <a:pt x="0" y="504"/>
                </a:cubicBezTo>
                <a:cubicBezTo>
                  <a:pt x="0" y="226"/>
                  <a:pt x="226" y="0"/>
                  <a:pt x="504" y="0"/>
                </a:cubicBezTo>
                <a:cubicBezTo>
                  <a:pt x="782" y="0"/>
                  <a:pt x="1008" y="226"/>
                  <a:pt x="1008" y="504"/>
                </a:cubicBezTo>
                <a:cubicBezTo>
                  <a:pt x="1008" y="783"/>
                  <a:pt x="782" y="1009"/>
                  <a:pt x="504" y="1009"/>
                </a:cubicBezTo>
                <a:close/>
                <a:moveTo>
                  <a:pt x="725" y="769"/>
                </a:moveTo>
                <a:lnTo>
                  <a:pt x="725" y="769"/>
                </a:lnTo>
                <a:lnTo>
                  <a:pt x="538" y="586"/>
                </a:lnTo>
                <a:cubicBezTo>
                  <a:pt x="528" y="590"/>
                  <a:pt x="516" y="592"/>
                  <a:pt x="504" y="592"/>
                </a:cubicBezTo>
                <a:cubicBezTo>
                  <a:pt x="455" y="592"/>
                  <a:pt x="416" y="553"/>
                  <a:pt x="416" y="504"/>
                </a:cubicBezTo>
                <a:cubicBezTo>
                  <a:pt x="416" y="474"/>
                  <a:pt x="432" y="447"/>
                  <a:pt x="456" y="431"/>
                </a:cubicBezTo>
                <a:lnTo>
                  <a:pt x="456" y="179"/>
                </a:lnTo>
                <a:cubicBezTo>
                  <a:pt x="456" y="115"/>
                  <a:pt x="553" y="115"/>
                  <a:pt x="553" y="179"/>
                </a:cubicBezTo>
                <a:lnTo>
                  <a:pt x="553" y="431"/>
                </a:lnTo>
                <a:cubicBezTo>
                  <a:pt x="576" y="447"/>
                  <a:pt x="592" y="474"/>
                  <a:pt x="592" y="504"/>
                </a:cubicBezTo>
                <a:cubicBezTo>
                  <a:pt x="592" y="516"/>
                  <a:pt x="590" y="526"/>
                  <a:pt x="586" y="536"/>
                </a:cubicBezTo>
                <a:lnTo>
                  <a:pt x="774" y="719"/>
                </a:lnTo>
                <a:cubicBezTo>
                  <a:pt x="806" y="751"/>
                  <a:pt x="758" y="801"/>
                  <a:pt x="725" y="769"/>
                </a:cubicBezTo>
                <a:close/>
                <a:moveTo>
                  <a:pt x="168" y="471"/>
                </a:moveTo>
                <a:lnTo>
                  <a:pt x="168" y="471"/>
                </a:lnTo>
                <a:lnTo>
                  <a:pt x="234" y="471"/>
                </a:lnTo>
                <a:cubicBezTo>
                  <a:pt x="278" y="471"/>
                  <a:pt x="278" y="538"/>
                  <a:pt x="234" y="538"/>
                </a:cubicBezTo>
                <a:lnTo>
                  <a:pt x="168" y="538"/>
                </a:lnTo>
                <a:cubicBezTo>
                  <a:pt x="123" y="538"/>
                  <a:pt x="123" y="471"/>
                  <a:pt x="168" y="471"/>
                </a:cubicBezTo>
                <a:close/>
                <a:moveTo>
                  <a:pt x="774" y="471"/>
                </a:moveTo>
                <a:lnTo>
                  <a:pt x="774" y="471"/>
                </a:lnTo>
                <a:lnTo>
                  <a:pt x="840" y="471"/>
                </a:lnTo>
                <a:cubicBezTo>
                  <a:pt x="885" y="471"/>
                  <a:pt x="885" y="538"/>
                  <a:pt x="840" y="538"/>
                </a:cubicBezTo>
                <a:lnTo>
                  <a:pt x="774" y="538"/>
                </a:lnTo>
                <a:cubicBezTo>
                  <a:pt x="730" y="538"/>
                  <a:pt x="730" y="471"/>
                  <a:pt x="774" y="471"/>
                </a:cubicBezTo>
                <a:close/>
                <a:moveTo>
                  <a:pt x="470" y="840"/>
                </a:moveTo>
                <a:lnTo>
                  <a:pt x="470" y="840"/>
                </a:lnTo>
                <a:lnTo>
                  <a:pt x="470" y="775"/>
                </a:lnTo>
                <a:cubicBezTo>
                  <a:pt x="470" y="730"/>
                  <a:pt x="538" y="730"/>
                  <a:pt x="538" y="775"/>
                </a:cubicBezTo>
                <a:lnTo>
                  <a:pt x="538" y="840"/>
                </a:lnTo>
                <a:cubicBezTo>
                  <a:pt x="538" y="885"/>
                  <a:pt x="470" y="885"/>
                  <a:pt x="470" y="840"/>
                </a:cubicBezTo>
                <a:close/>
                <a:moveTo>
                  <a:pt x="504" y="912"/>
                </a:moveTo>
                <a:lnTo>
                  <a:pt x="504" y="912"/>
                </a:lnTo>
                <a:cubicBezTo>
                  <a:pt x="729" y="912"/>
                  <a:pt x="912" y="730"/>
                  <a:pt x="912" y="504"/>
                </a:cubicBezTo>
                <a:cubicBezTo>
                  <a:pt x="912" y="279"/>
                  <a:pt x="729" y="97"/>
                  <a:pt x="504" y="97"/>
                </a:cubicBezTo>
                <a:cubicBezTo>
                  <a:pt x="279" y="97"/>
                  <a:pt x="96" y="279"/>
                  <a:pt x="96" y="504"/>
                </a:cubicBezTo>
                <a:cubicBezTo>
                  <a:pt x="96" y="730"/>
                  <a:pt x="279" y="912"/>
                  <a:pt x="504" y="9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68548" tIns="34273" rIns="68548" bIns="34273" numCol="1" anchor="t" anchorCtr="0" compatLnSpc="1"/>
          <a:lstStyle/>
          <a:p>
            <a:pPr defTabSz="1218565">
              <a:defRPr/>
            </a:pPr>
            <a:endParaRPr lang="zh-CN" altLang="en-US" sz="1500" ker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22704" y="1428115"/>
            <a:ext cx="1497230" cy="274955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algn="r" defTabSz="1218565">
              <a:defRPr/>
            </a:pPr>
            <a:r>
              <a:rPr lang="zh-CN" altLang="en-US" sz="13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项目方面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21246" y="1723184"/>
            <a:ext cx="1998687" cy="389890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algn="r" defTabSz="1218565"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请在这里输入段落文本内容请在这里输入段落文本内容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287892" y="1379561"/>
            <a:ext cx="1497230" cy="274955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defTabSz="1218565">
              <a:defRPr/>
            </a:pPr>
            <a:r>
              <a:rPr lang="zh-CN" altLang="en-US" sz="13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管理方面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6287890" y="1674630"/>
            <a:ext cx="1998687" cy="389890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defTabSz="1218565"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请在这里输入段落文本内容请在这里输入段落文本内容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246527" y="2431909"/>
            <a:ext cx="1497230" cy="274955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algn="r" defTabSz="1218565">
              <a:defRPr/>
            </a:pPr>
            <a:r>
              <a:rPr lang="zh-CN" altLang="en-US" sz="13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服务方面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45069" y="2726978"/>
            <a:ext cx="1998687" cy="389890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algn="r" defTabSz="1218565"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请在这里输入段落文本内容请在这里输入段落文本内容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287892" y="3436961"/>
            <a:ext cx="1497230" cy="274955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defTabSz="1218565">
              <a:defRPr/>
            </a:pPr>
            <a:r>
              <a:rPr lang="zh-CN" altLang="en-US" sz="13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人力资源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287890" y="3732030"/>
            <a:ext cx="1998687" cy="389890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defTabSz="1218565"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请在这里输入段落文本内容请在这里输入段落文本内容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322704" y="3497339"/>
            <a:ext cx="1497230" cy="274955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algn="r" defTabSz="1218565">
              <a:defRPr/>
            </a:pPr>
            <a:r>
              <a:rPr lang="zh-CN" altLang="en-US" sz="13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维护方面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821246" y="3792408"/>
            <a:ext cx="1998687" cy="389890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algn="r" defTabSz="1218565"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请在这里输入段落文本内容请在这里输入段落文本内容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305980" y="2370490"/>
            <a:ext cx="1497230" cy="274955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defTabSz="1218565">
              <a:defRPr/>
            </a:pPr>
            <a:r>
              <a:rPr lang="zh-CN" altLang="en-US" sz="13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时间效率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305979" y="2665559"/>
            <a:ext cx="1998687" cy="389890"/>
          </a:xfrm>
          <a:prstGeom prst="rect">
            <a:avLst/>
          </a:prstGeom>
          <a:noFill/>
        </p:spPr>
        <p:txBody>
          <a:bodyPr wrap="square" lIns="68548" tIns="34273" rIns="68548" bIns="34273" rtlCol="0">
            <a:spAutoFit/>
          </a:bodyPr>
          <a:lstStyle/>
          <a:p>
            <a:pPr defTabSz="1218565">
              <a:defRPr/>
            </a:pPr>
            <a:r>
              <a:rPr lang="zh-CN" altLang="en-US" sz="105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rPr>
              <a:t>请在这里输入段落文本内容请在这里输入段落文本内容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4772619" y="3415799"/>
            <a:ext cx="506291" cy="469873"/>
            <a:chOff x="5928340" y="670992"/>
            <a:chExt cx="506444" cy="470018"/>
          </a:xfrm>
          <a:solidFill>
            <a:schemeClr val="bg1"/>
          </a:solidFill>
        </p:grpSpPr>
        <p:sp>
          <p:nvSpPr>
            <p:cNvPr id="53" name="Freeform 36"/>
            <p:cNvSpPr>
              <a:spLocks noEditPoints="1"/>
            </p:cNvSpPr>
            <p:nvPr/>
          </p:nvSpPr>
          <p:spPr bwMode="auto">
            <a:xfrm>
              <a:off x="5993909" y="670992"/>
              <a:ext cx="241151" cy="160240"/>
            </a:xfrm>
            <a:custGeom>
              <a:avLst/>
              <a:gdLst>
                <a:gd name="T0" fmla="*/ 133 w 372"/>
                <a:gd name="T1" fmla="*/ 185 h 247"/>
                <a:gd name="T2" fmla="*/ 118 w 372"/>
                <a:gd name="T3" fmla="*/ 152 h 247"/>
                <a:gd name="T4" fmla="*/ 136 w 372"/>
                <a:gd name="T5" fmla="*/ 115 h 247"/>
                <a:gd name="T6" fmla="*/ 180 w 372"/>
                <a:gd name="T7" fmla="*/ 100 h 247"/>
                <a:gd name="T8" fmla="*/ 180 w 372"/>
                <a:gd name="T9" fmla="*/ 84 h 247"/>
                <a:gd name="T10" fmla="*/ 205 w 372"/>
                <a:gd name="T11" fmla="*/ 84 h 247"/>
                <a:gd name="T12" fmla="*/ 205 w 372"/>
                <a:gd name="T13" fmla="*/ 99 h 247"/>
                <a:gd name="T14" fmla="*/ 246 w 372"/>
                <a:gd name="T15" fmla="*/ 114 h 247"/>
                <a:gd name="T16" fmla="*/ 263 w 372"/>
                <a:gd name="T17" fmla="*/ 152 h 247"/>
                <a:gd name="T18" fmla="*/ 221 w 372"/>
                <a:gd name="T19" fmla="*/ 152 h 247"/>
                <a:gd name="T20" fmla="*/ 215 w 372"/>
                <a:gd name="T21" fmla="*/ 136 h 247"/>
                <a:gd name="T22" fmla="*/ 167 w 372"/>
                <a:gd name="T23" fmla="*/ 134 h 247"/>
                <a:gd name="T24" fmla="*/ 167 w 372"/>
                <a:gd name="T25" fmla="*/ 156 h 247"/>
                <a:gd name="T26" fmla="*/ 217 w 372"/>
                <a:gd name="T27" fmla="*/ 171 h 247"/>
                <a:gd name="T28" fmla="*/ 251 w 372"/>
                <a:gd name="T29" fmla="*/ 188 h 247"/>
                <a:gd name="T30" fmla="*/ 266 w 372"/>
                <a:gd name="T31" fmla="*/ 223 h 247"/>
                <a:gd name="T32" fmla="*/ 265 w 372"/>
                <a:gd name="T33" fmla="*/ 234 h 247"/>
                <a:gd name="T34" fmla="*/ 259 w 372"/>
                <a:gd name="T35" fmla="*/ 246 h 247"/>
                <a:gd name="T36" fmla="*/ 222 w 372"/>
                <a:gd name="T37" fmla="*/ 230 h 247"/>
                <a:gd name="T38" fmla="*/ 217 w 372"/>
                <a:gd name="T39" fmla="*/ 217 h 247"/>
                <a:gd name="T40" fmla="*/ 133 w 372"/>
                <a:gd name="T41" fmla="*/ 185 h 247"/>
                <a:gd name="T42" fmla="*/ 191 w 372"/>
                <a:gd name="T43" fmla="*/ 39 h 247"/>
                <a:gd name="T44" fmla="*/ 83 w 372"/>
                <a:gd name="T45" fmla="*/ 83 h 247"/>
                <a:gd name="T46" fmla="*/ 39 w 372"/>
                <a:gd name="T47" fmla="*/ 191 h 247"/>
                <a:gd name="T48" fmla="*/ 44 w 372"/>
                <a:gd name="T49" fmla="*/ 231 h 247"/>
                <a:gd name="T50" fmla="*/ 9 w 372"/>
                <a:gd name="T51" fmla="*/ 247 h 247"/>
                <a:gd name="T52" fmla="*/ 0 w 372"/>
                <a:gd name="T53" fmla="*/ 191 h 247"/>
                <a:gd name="T54" fmla="*/ 56 w 372"/>
                <a:gd name="T55" fmla="*/ 56 h 247"/>
                <a:gd name="T56" fmla="*/ 191 w 372"/>
                <a:gd name="T57" fmla="*/ 0 h 247"/>
                <a:gd name="T58" fmla="*/ 326 w 372"/>
                <a:gd name="T59" fmla="*/ 56 h 247"/>
                <a:gd name="T60" fmla="*/ 372 w 372"/>
                <a:gd name="T61" fmla="*/ 132 h 247"/>
                <a:gd name="T62" fmla="*/ 339 w 372"/>
                <a:gd name="T63" fmla="*/ 152 h 247"/>
                <a:gd name="T64" fmla="*/ 299 w 372"/>
                <a:gd name="T65" fmla="*/ 83 h 247"/>
                <a:gd name="T66" fmla="*/ 191 w 372"/>
                <a:gd name="T67" fmla="*/ 39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72" h="247">
                  <a:moveTo>
                    <a:pt x="133" y="185"/>
                  </a:moveTo>
                  <a:cubicBezTo>
                    <a:pt x="123" y="177"/>
                    <a:pt x="118" y="166"/>
                    <a:pt x="118" y="152"/>
                  </a:cubicBezTo>
                  <a:cubicBezTo>
                    <a:pt x="118" y="136"/>
                    <a:pt x="124" y="124"/>
                    <a:pt x="136" y="115"/>
                  </a:cubicBezTo>
                  <a:cubicBezTo>
                    <a:pt x="147" y="105"/>
                    <a:pt x="160" y="100"/>
                    <a:pt x="180" y="100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205" y="84"/>
                    <a:pt x="205" y="84"/>
                    <a:pt x="205" y="84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24" y="100"/>
                    <a:pt x="235" y="104"/>
                    <a:pt x="246" y="114"/>
                  </a:cubicBezTo>
                  <a:cubicBezTo>
                    <a:pt x="257" y="123"/>
                    <a:pt x="262" y="136"/>
                    <a:pt x="263" y="152"/>
                  </a:cubicBezTo>
                  <a:cubicBezTo>
                    <a:pt x="221" y="152"/>
                    <a:pt x="221" y="152"/>
                    <a:pt x="221" y="152"/>
                  </a:cubicBezTo>
                  <a:cubicBezTo>
                    <a:pt x="220" y="145"/>
                    <a:pt x="218" y="140"/>
                    <a:pt x="215" y="136"/>
                  </a:cubicBezTo>
                  <a:cubicBezTo>
                    <a:pt x="208" y="128"/>
                    <a:pt x="176" y="128"/>
                    <a:pt x="167" y="134"/>
                  </a:cubicBezTo>
                  <a:cubicBezTo>
                    <a:pt x="161" y="139"/>
                    <a:pt x="160" y="151"/>
                    <a:pt x="167" y="156"/>
                  </a:cubicBezTo>
                  <a:cubicBezTo>
                    <a:pt x="175" y="162"/>
                    <a:pt x="205" y="167"/>
                    <a:pt x="217" y="171"/>
                  </a:cubicBezTo>
                  <a:cubicBezTo>
                    <a:pt x="232" y="176"/>
                    <a:pt x="244" y="181"/>
                    <a:pt x="251" y="188"/>
                  </a:cubicBezTo>
                  <a:cubicBezTo>
                    <a:pt x="261" y="197"/>
                    <a:pt x="266" y="208"/>
                    <a:pt x="266" y="223"/>
                  </a:cubicBezTo>
                  <a:cubicBezTo>
                    <a:pt x="266" y="227"/>
                    <a:pt x="266" y="231"/>
                    <a:pt x="265" y="234"/>
                  </a:cubicBezTo>
                  <a:cubicBezTo>
                    <a:pt x="263" y="238"/>
                    <a:pt x="261" y="242"/>
                    <a:pt x="259" y="246"/>
                  </a:cubicBezTo>
                  <a:cubicBezTo>
                    <a:pt x="247" y="240"/>
                    <a:pt x="235" y="235"/>
                    <a:pt x="222" y="230"/>
                  </a:cubicBezTo>
                  <a:cubicBezTo>
                    <a:pt x="223" y="225"/>
                    <a:pt x="221" y="220"/>
                    <a:pt x="217" y="217"/>
                  </a:cubicBezTo>
                  <a:cubicBezTo>
                    <a:pt x="200" y="204"/>
                    <a:pt x="158" y="207"/>
                    <a:pt x="133" y="185"/>
                  </a:cubicBezTo>
                  <a:close/>
                  <a:moveTo>
                    <a:pt x="191" y="39"/>
                  </a:moveTo>
                  <a:cubicBezTo>
                    <a:pt x="149" y="39"/>
                    <a:pt x="111" y="56"/>
                    <a:pt x="83" y="83"/>
                  </a:cubicBezTo>
                  <a:cubicBezTo>
                    <a:pt x="56" y="111"/>
                    <a:pt x="39" y="149"/>
                    <a:pt x="39" y="191"/>
                  </a:cubicBezTo>
                  <a:cubicBezTo>
                    <a:pt x="39" y="205"/>
                    <a:pt x="40" y="219"/>
                    <a:pt x="44" y="231"/>
                  </a:cubicBezTo>
                  <a:cubicBezTo>
                    <a:pt x="32" y="236"/>
                    <a:pt x="20" y="241"/>
                    <a:pt x="9" y="247"/>
                  </a:cubicBezTo>
                  <a:cubicBezTo>
                    <a:pt x="3" y="229"/>
                    <a:pt x="0" y="210"/>
                    <a:pt x="0" y="191"/>
                  </a:cubicBezTo>
                  <a:cubicBezTo>
                    <a:pt x="0" y="138"/>
                    <a:pt x="22" y="91"/>
                    <a:pt x="56" y="56"/>
                  </a:cubicBezTo>
                  <a:cubicBezTo>
                    <a:pt x="91" y="22"/>
                    <a:pt x="138" y="0"/>
                    <a:pt x="191" y="0"/>
                  </a:cubicBezTo>
                  <a:cubicBezTo>
                    <a:pt x="244" y="0"/>
                    <a:pt x="291" y="22"/>
                    <a:pt x="326" y="56"/>
                  </a:cubicBezTo>
                  <a:cubicBezTo>
                    <a:pt x="347" y="77"/>
                    <a:pt x="363" y="103"/>
                    <a:pt x="372" y="132"/>
                  </a:cubicBezTo>
                  <a:cubicBezTo>
                    <a:pt x="361" y="138"/>
                    <a:pt x="349" y="145"/>
                    <a:pt x="339" y="152"/>
                  </a:cubicBezTo>
                  <a:cubicBezTo>
                    <a:pt x="332" y="126"/>
                    <a:pt x="318" y="102"/>
                    <a:pt x="299" y="83"/>
                  </a:cubicBezTo>
                  <a:cubicBezTo>
                    <a:pt x="271" y="56"/>
                    <a:pt x="233" y="39"/>
                    <a:pt x="191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1441" tIns="25721" rIns="51441" bIns="25721" numCol="1" anchor="t" anchorCtr="0" compatLnSpc="1"/>
            <a:lstStyle/>
            <a:p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54" name="Freeform 37"/>
            <p:cNvSpPr>
              <a:spLocks noEditPoints="1"/>
            </p:cNvSpPr>
            <p:nvPr/>
          </p:nvSpPr>
          <p:spPr bwMode="auto">
            <a:xfrm>
              <a:off x="6183208" y="766203"/>
              <a:ext cx="251576" cy="263409"/>
            </a:xfrm>
            <a:custGeom>
              <a:avLst/>
              <a:gdLst>
                <a:gd name="T0" fmla="*/ 41 w 388"/>
                <a:gd name="T1" fmla="*/ 59 h 406"/>
                <a:gd name="T2" fmla="*/ 185 w 388"/>
                <a:gd name="T3" fmla="*/ 0 h 406"/>
                <a:gd name="T4" fmla="*/ 329 w 388"/>
                <a:gd name="T5" fmla="*/ 59 h 406"/>
                <a:gd name="T6" fmla="*/ 388 w 388"/>
                <a:gd name="T7" fmla="*/ 203 h 406"/>
                <a:gd name="T8" fmla="*/ 329 w 388"/>
                <a:gd name="T9" fmla="*/ 347 h 406"/>
                <a:gd name="T10" fmla="*/ 185 w 388"/>
                <a:gd name="T11" fmla="*/ 406 h 406"/>
                <a:gd name="T12" fmla="*/ 111 w 388"/>
                <a:gd name="T13" fmla="*/ 393 h 406"/>
                <a:gd name="T14" fmla="*/ 116 w 388"/>
                <a:gd name="T15" fmla="*/ 342 h 406"/>
                <a:gd name="T16" fmla="*/ 36 w 388"/>
                <a:gd name="T17" fmla="*/ 149 h 406"/>
                <a:gd name="T18" fmla="*/ 0 w 388"/>
                <a:gd name="T19" fmla="*/ 119 h 406"/>
                <a:gd name="T20" fmla="*/ 41 w 388"/>
                <a:gd name="T21" fmla="*/ 59 h 406"/>
                <a:gd name="T22" fmla="*/ 123 w 388"/>
                <a:gd name="T23" fmla="*/ 197 h 406"/>
                <a:gd name="T24" fmla="*/ 107 w 388"/>
                <a:gd name="T25" fmla="*/ 161 h 406"/>
                <a:gd name="T26" fmla="*/ 126 w 388"/>
                <a:gd name="T27" fmla="*/ 121 h 406"/>
                <a:gd name="T28" fmla="*/ 173 w 388"/>
                <a:gd name="T29" fmla="*/ 105 h 406"/>
                <a:gd name="T30" fmla="*/ 173 w 388"/>
                <a:gd name="T31" fmla="*/ 88 h 406"/>
                <a:gd name="T32" fmla="*/ 200 w 388"/>
                <a:gd name="T33" fmla="*/ 88 h 406"/>
                <a:gd name="T34" fmla="*/ 200 w 388"/>
                <a:gd name="T35" fmla="*/ 104 h 406"/>
                <a:gd name="T36" fmla="*/ 244 w 388"/>
                <a:gd name="T37" fmla="*/ 120 h 406"/>
                <a:gd name="T38" fmla="*/ 262 w 388"/>
                <a:gd name="T39" fmla="*/ 161 h 406"/>
                <a:gd name="T40" fmla="*/ 217 w 388"/>
                <a:gd name="T41" fmla="*/ 161 h 406"/>
                <a:gd name="T42" fmla="*/ 211 w 388"/>
                <a:gd name="T43" fmla="*/ 144 h 406"/>
                <a:gd name="T44" fmla="*/ 160 w 388"/>
                <a:gd name="T45" fmla="*/ 142 h 406"/>
                <a:gd name="T46" fmla="*/ 159 w 388"/>
                <a:gd name="T47" fmla="*/ 165 h 406"/>
                <a:gd name="T48" fmla="*/ 213 w 388"/>
                <a:gd name="T49" fmla="*/ 181 h 406"/>
                <a:gd name="T50" fmla="*/ 250 w 388"/>
                <a:gd name="T51" fmla="*/ 200 h 406"/>
                <a:gd name="T52" fmla="*/ 265 w 388"/>
                <a:gd name="T53" fmla="*/ 237 h 406"/>
                <a:gd name="T54" fmla="*/ 248 w 388"/>
                <a:gd name="T55" fmla="*/ 279 h 406"/>
                <a:gd name="T56" fmla="*/ 198 w 388"/>
                <a:gd name="T57" fmla="*/ 296 h 406"/>
                <a:gd name="T58" fmla="*/ 198 w 388"/>
                <a:gd name="T59" fmla="*/ 318 h 406"/>
                <a:gd name="T60" fmla="*/ 172 w 388"/>
                <a:gd name="T61" fmla="*/ 318 h 406"/>
                <a:gd name="T62" fmla="*/ 172 w 388"/>
                <a:gd name="T63" fmla="*/ 296 h 406"/>
                <a:gd name="T64" fmla="*/ 123 w 388"/>
                <a:gd name="T65" fmla="*/ 279 h 406"/>
                <a:gd name="T66" fmla="*/ 105 w 388"/>
                <a:gd name="T67" fmla="*/ 233 h 406"/>
                <a:gd name="T68" fmla="*/ 152 w 388"/>
                <a:gd name="T69" fmla="*/ 233 h 406"/>
                <a:gd name="T70" fmla="*/ 158 w 388"/>
                <a:gd name="T71" fmla="*/ 254 h 406"/>
                <a:gd name="T72" fmla="*/ 212 w 388"/>
                <a:gd name="T73" fmla="*/ 256 h 406"/>
                <a:gd name="T74" fmla="*/ 213 w 388"/>
                <a:gd name="T75" fmla="*/ 231 h 406"/>
                <a:gd name="T76" fmla="*/ 123 w 388"/>
                <a:gd name="T77" fmla="*/ 197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88" h="406">
                  <a:moveTo>
                    <a:pt x="41" y="59"/>
                  </a:moveTo>
                  <a:cubicBezTo>
                    <a:pt x="78" y="22"/>
                    <a:pt x="129" y="0"/>
                    <a:pt x="185" y="0"/>
                  </a:cubicBezTo>
                  <a:cubicBezTo>
                    <a:pt x="241" y="0"/>
                    <a:pt x="292" y="22"/>
                    <a:pt x="329" y="59"/>
                  </a:cubicBezTo>
                  <a:cubicBezTo>
                    <a:pt x="366" y="96"/>
                    <a:pt x="388" y="147"/>
                    <a:pt x="388" y="203"/>
                  </a:cubicBezTo>
                  <a:cubicBezTo>
                    <a:pt x="388" y="259"/>
                    <a:pt x="366" y="310"/>
                    <a:pt x="329" y="347"/>
                  </a:cubicBezTo>
                  <a:cubicBezTo>
                    <a:pt x="292" y="384"/>
                    <a:pt x="241" y="406"/>
                    <a:pt x="185" y="406"/>
                  </a:cubicBezTo>
                  <a:cubicBezTo>
                    <a:pt x="159" y="406"/>
                    <a:pt x="134" y="401"/>
                    <a:pt x="111" y="393"/>
                  </a:cubicBezTo>
                  <a:cubicBezTo>
                    <a:pt x="114" y="376"/>
                    <a:pt x="116" y="359"/>
                    <a:pt x="116" y="342"/>
                  </a:cubicBezTo>
                  <a:cubicBezTo>
                    <a:pt x="116" y="270"/>
                    <a:pt x="87" y="200"/>
                    <a:pt x="36" y="149"/>
                  </a:cubicBezTo>
                  <a:cubicBezTo>
                    <a:pt x="25" y="138"/>
                    <a:pt x="13" y="128"/>
                    <a:pt x="0" y="119"/>
                  </a:cubicBezTo>
                  <a:cubicBezTo>
                    <a:pt x="10" y="96"/>
                    <a:pt x="24" y="76"/>
                    <a:pt x="41" y="59"/>
                  </a:cubicBezTo>
                  <a:close/>
                  <a:moveTo>
                    <a:pt x="123" y="197"/>
                  </a:moveTo>
                  <a:cubicBezTo>
                    <a:pt x="112" y="188"/>
                    <a:pt x="107" y="176"/>
                    <a:pt x="107" y="161"/>
                  </a:cubicBezTo>
                  <a:cubicBezTo>
                    <a:pt x="107" y="144"/>
                    <a:pt x="113" y="131"/>
                    <a:pt x="126" y="121"/>
                  </a:cubicBezTo>
                  <a:cubicBezTo>
                    <a:pt x="138" y="111"/>
                    <a:pt x="152" y="105"/>
                    <a:pt x="173" y="105"/>
                  </a:cubicBezTo>
                  <a:cubicBezTo>
                    <a:pt x="173" y="88"/>
                    <a:pt x="173" y="88"/>
                    <a:pt x="173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0" y="104"/>
                    <a:pt x="200" y="104"/>
                    <a:pt x="200" y="104"/>
                  </a:cubicBezTo>
                  <a:cubicBezTo>
                    <a:pt x="220" y="105"/>
                    <a:pt x="233" y="110"/>
                    <a:pt x="244" y="120"/>
                  </a:cubicBezTo>
                  <a:cubicBezTo>
                    <a:pt x="255" y="130"/>
                    <a:pt x="261" y="143"/>
                    <a:pt x="262" y="161"/>
                  </a:cubicBezTo>
                  <a:cubicBezTo>
                    <a:pt x="217" y="161"/>
                    <a:pt x="217" y="161"/>
                    <a:pt x="217" y="161"/>
                  </a:cubicBezTo>
                  <a:cubicBezTo>
                    <a:pt x="216" y="154"/>
                    <a:pt x="214" y="148"/>
                    <a:pt x="211" y="144"/>
                  </a:cubicBezTo>
                  <a:cubicBezTo>
                    <a:pt x="203" y="135"/>
                    <a:pt x="168" y="135"/>
                    <a:pt x="160" y="142"/>
                  </a:cubicBezTo>
                  <a:cubicBezTo>
                    <a:pt x="152" y="147"/>
                    <a:pt x="152" y="160"/>
                    <a:pt x="159" y="165"/>
                  </a:cubicBezTo>
                  <a:cubicBezTo>
                    <a:pt x="168" y="172"/>
                    <a:pt x="200" y="177"/>
                    <a:pt x="213" y="181"/>
                  </a:cubicBezTo>
                  <a:cubicBezTo>
                    <a:pt x="229" y="186"/>
                    <a:pt x="242" y="193"/>
                    <a:pt x="250" y="200"/>
                  </a:cubicBezTo>
                  <a:cubicBezTo>
                    <a:pt x="260" y="209"/>
                    <a:pt x="265" y="221"/>
                    <a:pt x="265" y="237"/>
                  </a:cubicBezTo>
                  <a:cubicBezTo>
                    <a:pt x="265" y="256"/>
                    <a:pt x="260" y="270"/>
                    <a:pt x="248" y="279"/>
                  </a:cubicBezTo>
                  <a:cubicBezTo>
                    <a:pt x="236" y="289"/>
                    <a:pt x="222" y="295"/>
                    <a:pt x="198" y="296"/>
                  </a:cubicBezTo>
                  <a:cubicBezTo>
                    <a:pt x="198" y="318"/>
                    <a:pt x="198" y="318"/>
                    <a:pt x="198" y="318"/>
                  </a:cubicBezTo>
                  <a:cubicBezTo>
                    <a:pt x="172" y="318"/>
                    <a:pt x="172" y="318"/>
                    <a:pt x="172" y="318"/>
                  </a:cubicBezTo>
                  <a:cubicBezTo>
                    <a:pt x="172" y="296"/>
                    <a:pt x="172" y="296"/>
                    <a:pt x="172" y="296"/>
                  </a:cubicBezTo>
                  <a:cubicBezTo>
                    <a:pt x="150" y="295"/>
                    <a:pt x="136" y="290"/>
                    <a:pt x="123" y="279"/>
                  </a:cubicBezTo>
                  <a:cubicBezTo>
                    <a:pt x="111" y="268"/>
                    <a:pt x="105" y="252"/>
                    <a:pt x="105" y="233"/>
                  </a:cubicBezTo>
                  <a:cubicBezTo>
                    <a:pt x="152" y="233"/>
                    <a:pt x="152" y="233"/>
                    <a:pt x="152" y="233"/>
                  </a:cubicBezTo>
                  <a:cubicBezTo>
                    <a:pt x="153" y="243"/>
                    <a:pt x="155" y="250"/>
                    <a:pt x="158" y="254"/>
                  </a:cubicBezTo>
                  <a:cubicBezTo>
                    <a:pt x="167" y="265"/>
                    <a:pt x="203" y="263"/>
                    <a:pt x="212" y="256"/>
                  </a:cubicBezTo>
                  <a:cubicBezTo>
                    <a:pt x="220" y="251"/>
                    <a:pt x="221" y="237"/>
                    <a:pt x="213" y="231"/>
                  </a:cubicBezTo>
                  <a:cubicBezTo>
                    <a:pt x="195" y="216"/>
                    <a:pt x="150" y="220"/>
                    <a:pt x="123" y="1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1441" tIns="25721" rIns="51441" bIns="25721" numCol="1" anchor="t" anchorCtr="0" compatLnSpc="1"/>
            <a:lstStyle/>
            <a:p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55" name="Freeform 38"/>
            <p:cNvSpPr>
              <a:spLocks noEditPoints="1"/>
            </p:cNvSpPr>
            <p:nvPr/>
          </p:nvSpPr>
          <p:spPr bwMode="auto">
            <a:xfrm>
              <a:off x="5928340" y="836444"/>
              <a:ext cx="304799" cy="304566"/>
            </a:xfrm>
            <a:custGeom>
              <a:avLst/>
              <a:gdLst>
                <a:gd name="T0" fmla="*/ 235 w 470"/>
                <a:gd name="T1" fmla="*/ 57 h 470"/>
                <a:gd name="T2" fmla="*/ 109 w 470"/>
                <a:gd name="T3" fmla="*/ 109 h 470"/>
                <a:gd name="T4" fmla="*/ 57 w 470"/>
                <a:gd name="T5" fmla="*/ 235 h 470"/>
                <a:gd name="T6" fmla="*/ 109 w 470"/>
                <a:gd name="T7" fmla="*/ 361 h 470"/>
                <a:gd name="T8" fmla="*/ 235 w 470"/>
                <a:gd name="T9" fmla="*/ 413 h 470"/>
                <a:gd name="T10" fmla="*/ 361 w 470"/>
                <a:gd name="T11" fmla="*/ 361 h 470"/>
                <a:gd name="T12" fmla="*/ 413 w 470"/>
                <a:gd name="T13" fmla="*/ 235 h 470"/>
                <a:gd name="T14" fmla="*/ 361 w 470"/>
                <a:gd name="T15" fmla="*/ 109 h 470"/>
                <a:gd name="T16" fmla="*/ 235 w 470"/>
                <a:gd name="T17" fmla="*/ 57 h 470"/>
                <a:gd name="T18" fmla="*/ 170 w 470"/>
                <a:gd name="T19" fmla="*/ 228 h 470"/>
                <a:gd name="T20" fmla="*/ 154 w 470"/>
                <a:gd name="T21" fmla="*/ 191 h 470"/>
                <a:gd name="T22" fmla="*/ 173 w 470"/>
                <a:gd name="T23" fmla="*/ 149 h 470"/>
                <a:gd name="T24" fmla="*/ 222 w 470"/>
                <a:gd name="T25" fmla="*/ 132 h 470"/>
                <a:gd name="T26" fmla="*/ 222 w 470"/>
                <a:gd name="T27" fmla="*/ 114 h 470"/>
                <a:gd name="T28" fmla="*/ 251 w 470"/>
                <a:gd name="T29" fmla="*/ 114 h 470"/>
                <a:gd name="T30" fmla="*/ 251 w 470"/>
                <a:gd name="T31" fmla="*/ 132 h 470"/>
                <a:gd name="T32" fmla="*/ 296 w 470"/>
                <a:gd name="T33" fmla="*/ 148 h 470"/>
                <a:gd name="T34" fmla="*/ 314 w 470"/>
                <a:gd name="T35" fmla="*/ 190 h 470"/>
                <a:gd name="T36" fmla="*/ 267 w 470"/>
                <a:gd name="T37" fmla="*/ 190 h 470"/>
                <a:gd name="T38" fmla="*/ 262 w 470"/>
                <a:gd name="T39" fmla="*/ 173 h 470"/>
                <a:gd name="T40" fmla="*/ 208 w 470"/>
                <a:gd name="T41" fmla="*/ 171 h 470"/>
                <a:gd name="T42" fmla="*/ 208 w 470"/>
                <a:gd name="T43" fmla="*/ 196 h 470"/>
                <a:gd name="T44" fmla="*/ 264 w 470"/>
                <a:gd name="T45" fmla="*/ 212 h 470"/>
                <a:gd name="T46" fmla="*/ 302 w 470"/>
                <a:gd name="T47" fmla="*/ 231 h 470"/>
                <a:gd name="T48" fmla="*/ 318 w 470"/>
                <a:gd name="T49" fmla="*/ 271 h 470"/>
                <a:gd name="T50" fmla="*/ 300 w 470"/>
                <a:gd name="T51" fmla="*/ 314 h 470"/>
                <a:gd name="T52" fmla="*/ 248 w 470"/>
                <a:gd name="T53" fmla="*/ 333 h 470"/>
                <a:gd name="T54" fmla="*/ 248 w 470"/>
                <a:gd name="T55" fmla="*/ 355 h 470"/>
                <a:gd name="T56" fmla="*/ 219 w 470"/>
                <a:gd name="T57" fmla="*/ 355 h 470"/>
                <a:gd name="T58" fmla="*/ 219 w 470"/>
                <a:gd name="T59" fmla="*/ 333 h 470"/>
                <a:gd name="T60" fmla="*/ 171 w 470"/>
                <a:gd name="T61" fmla="*/ 313 h 470"/>
                <a:gd name="T62" fmla="*/ 151 w 470"/>
                <a:gd name="T63" fmla="*/ 266 h 470"/>
                <a:gd name="T64" fmla="*/ 201 w 470"/>
                <a:gd name="T65" fmla="*/ 266 h 470"/>
                <a:gd name="T66" fmla="*/ 207 w 470"/>
                <a:gd name="T67" fmla="*/ 288 h 470"/>
                <a:gd name="T68" fmla="*/ 263 w 470"/>
                <a:gd name="T69" fmla="*/ 290 h 470"/>
                <a:gd name="T70" fmla="*/ 264 w 470"/>
                <a:gd name="T71" fmla="*/ 264 h 470"/>
                <a:gd name="T72" fmla="*/ 170 w 470"/>
                <a:gd name="T73" fmla="*/ 228 h 470"/>
                <a:gd name="T74" fmla="*/ 69 w 470"/>
                <a:gd name="T75" fmla="*/ 69 h 470"/>
                <a:gd name="T76" fmla="*/ 235 w 470"/>
                <a:gd name="T77" fmla="*/ 0 h 470"/>
                <a:gd name="T78" fmla="*/ 401 w 470"/>
                <a:gd name="T79" fmla="*/ 69 h 470"/>
                <a:gd name="T80" fmla="*/ 470 w 470"/>
                <a:gd name="T81" fmla="*/ 235 h 470"/>
                <a:gd name="T82" fmla="*/ 401 w 470"/>
                <a:gd name="T83" fmla="*/ 401 h 470"/>
                <a:gd name="T84" fmla="*/ 235 w 470"/>
                <a:gd name="T85" fmla="*/ 470 h 470"/>
                <a:gd name="T86" fmla="*/ 69 w 470"/>
                <a:gd name="T87" fmla="*/ 401 h 470"/>
                <a:gd name="T88" fmla="*/ 0 w 470"/>
                <a:gd name="T89" fmla="*/ 235 h 470"/>
                <a:gd name="T90" fmla="*/ 69 w 470"/>
                <a:gd name="T91" fmla="*/ 69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0" h="470">
                  <a:moveTo>
                    <a:pt x="235" y="57"/>
                  </a:moveTo>
                  <a:cubicBezTo>
                    <a:pt x="186" y="57"/>
                    <a:pt x="141" y="77"/>
                    <a:pt x="109" y="109"/>
                  </a:cubicBezTo>
                  <a:cubicBezTo>
                    <a:pt x="77" y="141"/>
                    <a:pt x="57" y="186"/>
                    <a:pt x="57" y="235"/>
                  </a:cubicBezTo>
                  <a:cubicBezTo>
                    <a:pt x="57" y="284"/>
                    <a:pt x="77" y="328"/>
                    <a:pt x="109" y="361"/>
                  </a:cubicBezTo>
                  <a:cubicBezTo>
                    <a:pt x="141" y="393"/>
                    <a:pt x="186" y="413"/>
                    <a:pt x="235" y="413"/>
                  </a:cubicBezTo>
                  <a:cubicBezTo>
                    <a:pt x="284" y="413"/>
                    <a:pt x="328" y="393"/>
                    <a:pt x="361" y="361"/>
                  </a:cubicBezTo>
                  <a:cubicBezTo>
                    <a:pt x="393" y="328"/>
                    <a:pt x="413" y="284"/>
                    <a:pt x="413" y="235"/>
                  </a:cubicBezTo>
                  <a:cubicBezTo>
                    <a:pt x="413" y="186"/>
                    <a:pt x="393" y="141"/>
                    <a:pt x="361" y="109"/>
                  </a:cubicBezTo>
                  <a:cubicBezTo>
                    <a:pt x="328" y="77"/>
                    <a:pt x="284" y="57"/>
                    <a:pt x="235" y="57"/>
                  </a:cubicBezTo>
                  <a:close/>
                  <a:moveTo>
                    <a:pt x="170" y="228"/>
                  </a:moveTo>
                  <a:cubicBezTo>
                    <a:pt x="159" y="219"/>
                    <a:pt x="154" y="207"/>
                    <a:pt x="154" y="191"/>
                  </a:cubicBezTo>
                  <a:cubicBezTo>
                    <a:pt x="154" y="174"/>
                    <a:pt x="160" y="160"/>
                    <a:pt x="173" y="149"/>
                  </a:cubicBezTo>
                  <a:cubicBezTo>
                    <a:pt x="186" y="139"/>
                    <a:pt x="200" y="133"/>
                    <a:pt x="222" y="132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51" y="114"/>
                    <a:pt x="251" y="114"/>
                    <a:pt x="251" y="114"/>
                  </a:cubicBezTo>
                  <a:cubicBezTo>
                    <a:pt x="251" y="132"/>
                    <a:pt x="251" y="132"/>
                    <a:pt x="251" y="132"/>
                  </a:cubicBezTo>
                  <a:cubicBezTo>
                    <a:pt x="272" y="133"/>
                    <a:pt x="284" y="138"/>
                    <a:pt x="296" y="148"/>
                  </a:cubicBezTo>
                  <a:cubicBezTo>
                    <a:pt x="308" y="158"/>
                    <a:pt x="313" y="172"/>
                    <a:pt x="314" y="190"/>
                  </a:cubicBezTo>
                  <a:cubicBezTo>
                    <a:pt x="267" y="190"/>
                    <a:pt x="267" y="190"/>
                    <a:pt x="267" y="190"/>
                  </a:cubicBezTo>
                  <a:cubicBezTo>
                    <a:pt x="266" y="182"/>
                    <a:pt x="265" y="177"/>
                    <a:pt x="262" y="173"/>
                  </a:cubicBezTo>
                  <a:cubicBezTo>
                    <a:pt x="254" y="164"/>
                    <a:pt x="218" y="164"/>
                    <a:pt x="208" y="171"/>
                  </a:cubicBezTo>
                  <a:cubicBezTo>
                    <a:pt x="201" y="177"/>
                    <a:pt x="200" y="190"/>
                    <a:pt x="208" y="196"/>
                  </a:cubicBezTo>
                  <a:cubicBezTo>
                    <a:pt x="217" y="203"/>
                    <a:pt x="250" y="208"/>
                    <a:pt x="264" y="212"/>
                  </a:cubicBezTo>
                  <a:cubicBezTo>
                    <a:pt x="281" y="218"/>
                    <a:pt x="294" y="224"/>
                    <a:pt x="302" y="231"/>
                  </a:cubicBezTo>
                  <a:cubicBezTo>
                    <a:pt x="313" y="241"/>
                    <a:pt x="318" y="254"/>
                    <a:pt x="318" y="271"/>
                  </a:cubicBezTo>
                  <a:cubicBezTo>
                    <a:pt x="319" y="290"/>
                    <a:pt x="312" y="304"/>
                    <a:pt x="300" y="314"/>
                  </a:cubicBezTo>
                  <a:cubicBezTo>
                    <a:pt x="288" y="325"/>
                    <a:pt x="272" y="332"/>
                    <a:pt x="248" y="333"/>
                  </a:cubicBezTo>
                  <a:cubicBezTo>
                    <a:pt x="248" y="355"/>
                    <a:pt x="248" y="355"/>
                    <a:pt x="248" y="355"/>
                  </a:cubicBezTo>
                  <a:cubicBezTo>
                    <a:pt x="219" y="355"/>
                    <a:pt x="219" y="355"/>
                    <a:pt x="219" y="355"/>
                  </a:cubicBezTo>
                  <a:cubicBezTo>
                    <a:pt x="219" y="333"/>
                    <a:pt x="219" y="333"/>
                    <a:pt x="219" y="333"/>
                  </a:cubicBezTo>
                  <a:cubicBezTo>
                    <a:pt x="196" y="333"/>
                    <a:pt x="183" y="325"/>
                    <a:pt x="171" y="313"/>
                  </a:cubicBezTo>
                  <a:cubicBezTo>
                    <a:pt x="158" y="302"/>
                    <a:pt x="151" y="286"/>
                    <a:pt x="151" y="266"/>
                  </a:cubicBezTo>
                  <a:cubicBezTo>
                    <a:pt x="201" y="266"/>
                    <a:pt x="201" y="266"/>
                    <a:pt x="201" y="266"/>
                  </a:cubicBezTo>
                  <a:cubicBezTo>
                    <a:pt x="202" y="276"/>
                    <a:pt x="204" y="283"/>
                    <a:pt x="207" y="288"/>
                  </a:cubicBezTo>
                  <a:cubicBezTo>
                    <a:pt x="216" y="299"/>
                    <a:pt x="254" y="297"/>
                    <a:pt x="263" y="290"/>
                  </a:cubicBezTo>
                  <a:cubicBezTo>
                    <a:pt x="272" y="284"/>
                    <a:pt x="272" y="271"/>
                    <a:pt x="264" y="264"/>
                  </a:cubicBezTo>
                  <a:cubicBezTo>
                    <a:pt x="245" y="249"/>
                    <a:pt x="198" y="252"/>
                    <a:pt x="170" y="228"/>
                  </a:cubicBezTo>
                  <a:close/>
                  <a:moveTo>
                    <a:pt x="69" y="69"/>
                  </a:moveTo>
                  <a:cubicBezTo>
                    <a:pt x="111" y="26"/>
                    <a:pt x="170" y="0"/>
                    <a:pt x="235" y="0"/>
                  </a:cubicBezTo>
                  <a:cubicBezTo>
                    <a:pt x="300" y="0"/>
                    <a:pt x="359" y="26"/>
                    <a:pt x="401" y="69"/>
                  </a:cubicBezTo>
                  <a:cubicBezTo>
                    <a:pt x="444" y="111"/>
                    <a:pt x="470" y="170"/>
                    <a:pt x="470" y="235"/>
                  </a:cubicBezTo>
                  <a:cubicBezTo>
                    <a:pt x="470" y="300"/>
                    <a:pt x="444" y="359"/>
                    <a:pt x="401" y="401"/>
                  </a:cubicBezTo>
                  <a:cubicBezTo>
                    <a:pt x="359" y="444"/>
                    <a:pt x="300" y="470"/>
                    <a:pt x="235" y="470"/>
                  </a:cubicBezTo>
                  <a:cubicBezTo>
                    <a:pt x="170" y="470"/>
                    <a:pt x="111" y="444"/>
                    <a:pt x="69" y="401"/>
                  </a:cubicBezTo>
                  <a:cubicBezTo>
                    <a:pt x="26" y="359"/>
                    <a:pt x="0" y="300"/>
                    <a:pt x="0" y="235"/>
                  </a:cubicBezTo>
                  <a:cubicBezTo>
                    <a:pt x="0" y="170"/>
                    <a:pt x="26" y="111"/>
                    <a:pt x="6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51441" tIns="25721" rIns="51441" bIns="25721" numCol="1" anchor="t" anchorCtr="0" compatLnSpc="1"/>
            <a:lstStyle/>
            <a:p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3706303" y="3408703"/>
            <a:ext cx="428235" cy="468235"/>
            <a:chOff x="697828" y="4453123"/>
            <a:chExt cx="229831" cy="251300"/>
          </a:xfrm>
        </p:grpSpPr>
        <p:sp>
          <p:nvSpPr>
            <p:cNvPr id="57" name="Freeform 665"/>
            <p:cNvSpPr/>
            <p:nvPr/>
          </p:nvSpPr>
          <p:spPr bwMode="auto">
            <a:xfrm>
              <a:off x="697828" y="4453123"/>
              <a:ext cx="229831" cy="177458"/>
            </a:xfrm>
            <a:custGeom>
              <a:avLst/>
              <a:gdLst>
                <a:gd name="T0" fmla="*/ 179 w 193"/>
                <a:gd name="T1" fmla="*/ 54 h 149"/>
                <a:gd name="T2" fmla="*/ 193 w 193"/>
                <a:gd name="T3" fmla="*/ 0 h 149"/>
                <a:gd name="T4" fmla="*/ 138 w 193"/>
                <a:gd name="T5" fmla="*/ 13 h 149"/>
                <a:gd name="T6" fmla="*/ 152 w 193"/>
                <a:gd name="T7" fmla="*/ 27 h 149"/>
                <a:gd name="T8" fmla="*/ 99 w 193"/>
                <a:gd name="T9" fmla="*/ 79 h 149"/>
                <a:gd name="T10" fmla="*/ 77 w 193"/>
                <a:gd name="T11" fmla="*/ 57 h 149"/>
                <a:gd name="T12" fmla="*/ 0 w 193"/>
                <a:gd name="T13" fmla="*/ 134 h 149"/>
                <a:gd name="T14" fmla="*/ 15 w 193"/>
                <a:gd name="T15" fmla="*/ 149 h 149"/>
                <a:gd name="T16" fmla="*/ 15 w 193"/>
                <a:gd name="T17" fmla="*/ 149 h 149"/>
                <a:gd name="T18" fmla="*/ 77 w 193"/>
                <a:gd name="T19" fmla="*/ 87 h 149"/>
                <a:gd name="T20" fmla="*/ 99 w 193"/>
                <a:gd name="T21" fmla="*/ 108 h 149"/>
                <a:gd name="T22" fmla="*/ 167 w 193"/>
                <a:gd name="T23" fmla="*/ 41 h 149"/>
                <a:gd name="T24" fmla="*/ 179 w 193"/>
                <a:gd name="T25" fmla="*/ 54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3" h="149">
                  <a:moveTo>
                    <a:pt x="179" y="54"/>
                  </a:moveTo>
                  <a:lnTo>
                    <a:pt x="193" y="0"/>
                  </a:lnTo>
                  <a:lnTo>
                    <a:pt x="138" y="13"/>
                  </a:lnTo>
                  <a:lnTo>
                    <a:pt x="152" y="27"/>
                  </a:lnTo>
                  <a:lnTo>
                    <a:pt x="99" y="79"/>
                  </a:lnTo>
                  <a:lnTo>
                    <a:pt x="77" y="57"/>
                  </a:lnTo>
                  <a:lnTo>
                    <a:pt x="0" y="134"/>
                  </a:lnTo>
                  <a:lnTo>
                    <a:pt x="15" y="149"/>
                  </a:lnTo>
                  <a:lnTo>
                    <a:pt x="15" y="149"/>
                  </a:lnTo>
                  <a:lnTo>
                    <a:pt x="77" y="87"/>
                  </a:lnTo>
                  <a:lnTo>
                    <a:pt x="99" y="108"/>
                  </a:lnTo>
                  <a:lnTo>
                    <a:pt x="167" y="41"/>
                  </a:lnTo>
                  <a:lnTo>
                    <a:pt x="179" y="5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51441" tIns="25721" rIns="51441" bIns="25721" numCol="1" anchor="t" anchorCtr="0" compatLnSpc="1"/>
            <a:lstStyle/>
            <a:p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58" name="Rectangle 666"/>
            <p:cNvSpPr>
              <a:spLocks noChangeArrowheads="1"/>
            </p:cNvSpPr>
            <p:nvPr/>
          </p:nvSpPr>
          <p:spPr bwMode="auto">
            <a:xfrm>
              <a:off x="718073" y="4643682"/>
              <a:ext cx="33343" cy="607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51441" tIns="25721" rIns="51441" bIns="25721" numCol="1" anchor="t" anchorCtr="0" compatLnSpc="1"/>
            <a:lstStyle/>
            <a:p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59" name="Rectangle 667"/>
            <p:cNvSpPr>
              <a:spLocks noChangeArrowheads="1"/>
            </p:cNvSpPr>
            <p:nvPr/>
          </p:nvSpPr>
          <p:spPr bwMode="auto">
            <a:xfrm>
              <a:off x="772851" y="4613906"/>
              <a:ext cx="33343" cy="905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51441" tIns="25721" rIns="51441" bIns="25721" numCol="1" anchor="t" anchorCtr="0" compatLnSpc="1"/>
            <a:lstStyle/>
            <a:p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60" name="Rectangle 668"/>
            <p:cNvSpPr>
              <a:spLocks noChangeArrowheads="1"/>
            </p:cNvSpPr>
            <p:nvPr/>
          </p:nvSpPr>
          <p:spPr bwMode="auto">
            <a:xfrm>
              <a:off x="828820" y="4584131"/>
              <a:ext cx="33343" cy="12029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51441" tIns="25721" rIns="51441" bIns="25721" numCol="1" anchor="t" anchorCtr="0" compatLnSpc="1"/>
            <a:lstStyle/>
            <a:p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61" name="Rectangle 669"/>
            <p:cNvSpPr>
              <a:spLocks noChangeArrowheads="1"/>
            </p:cNvSpPr>
            <p:nvPr/>
          </p:nvSpPr>
          <p:spPr bwMode="auto">
            <a:xfrm>
              <a:off x="883598" y="4554357"/>
              <a:ext cx="33343" cy="1500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51441" tIns="25721" rIns="51441" bIns="25721" numCol="1" anchor="t" anchorCtr="0" compatLnSpc="1"/>
            <a:lstStyle/>
            <a:p>
              <a:endPara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endParaRPr>
            </a:p>
          </p:txBody>
        </p:sp>
      </p:grpSp>
      <p:grpSp>
        <p:nvGrpSpPr>
          <p:cNvPr id="8" name="组合 7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9" name="任意多边形 8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10" name="任意多边形 9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 bldLvl="0" animBg="1"/>
      <p:bldP spid="35" grpId="0" bldLvl="0" animBg="1"/>
      <p:bldP spid="36" grpId="0" bldLvl="0" animBg="1"/>
      <p:bldP spid="37" grpId="0" bldLvl="0" animBg="1"/>
      <p:bldP spid="38" grpId="0" bldLvl="0" animBg="1"/>
      <p:bldP spid="39" grpId="0" bldLvl="0" animBg="1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24" name="文本框 23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基本工作概述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27" name="直接连接符 26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6"/>
          <p:cNvGrpSpPr/>
          <p:nvPr/>
        </p:nvGrpSpPr>
        <p:grpSpPr bwMode="auto">
          <a:xfrm>
            <a:off x="2691185" y="1843985"/>
            <a:ext cx="4899975" cy="756643"/>
            <a:chOff x="0" y="0"/>
            <a:chExt cx="6535007" cy="1008997"/>
          </a:xfrm>
        </p:grpSpPr>
        <p:cxnSp>
          <p:nvCxnSpPr>
            <p:cNvPr id="43" name="肘形连接符 151"/>
            <p:cNvCxnSpPr>
              <a:cxnSpLocks noChangeShapeType="1"/>
              <a:stCxn id="44" idx="6"/>
              <a:endCxn id="69" idx="2"/>
            </p:cNvCxnSpPr>
            <p:nvPr/>
          </p:nvCxnSpPr>
          <p:spPr bwMode="auto">
            <a:xfrm>
              <a:off x="756000" y="378000"/>
              <a:ext cx="5779007" cy="630997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000000">
                  <a:lumMod val="95000"/>
                  <a:lumOff val="5000"/>
                </a:srgbClr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4" name="椭圆 135"/>
            <p:cNvSpPr>
              <a:spLocks noChangeArrowheads="1"/>
            </p:cNvSpPr>
            <p:nvPr/>
          </p:nvSpPr>
          <p:spPr bwMode="auto">
            <a:xfrm>
              <a:off x="0" y="0"/>
              <a:ext cx="756000" cy="756000"/>
            </a:xfrm>
            <a:prstGeom prst="ellipse">
              <a:avLst/>
            </a:prstGeom>
            <a:solidFill>
              <a:schemeClr val="accent2"/>
            </a:solidFill>
            <a:ln w="12700" cap="flat" cmpd="sng">
              <a:noFill/>
              <a:bevel/>
            </a:ln>
          </p:spPr>
          <p:txBody>
            <a:bodyPr anchor="ctr"/>
            <a:lstStyle/>
            <a:p>
              <a:pPr algn="ctr" defTabSz="1218565">
                <a:defRPr/>
              </a:pPr>
              <a:endParaRPr lang="zh-CN" altLang="zh-CN" ker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宋体" panose="02010600030101010101" pitchFamily="2" charset="-122"/>
              </a:endParaRPr>
            </a:p>
          </p:txBody>
        </p:sp>
        <p:grpSp>
          <p:nvGrpSpPr>
            <p:cNvPr id="45" name="组合 125"/>
            <p:cNvGrpSpPr/>
            <p:nvPr/>
          </p:nvGrpSpPr>
          <p:grpSpPr bwMode="auto">
            <a:xfrm>
              <a:off x="153000" y="136763"/>
              <a:ext cx="450000" cy="434596"/>
              <a:chOff x="0" y="0"/>
              <a:chExt cx="583915" cy="496874"/>
            </a:xfrm>
          </p:grpSpPr>
          <p:sp>
            <p:nvSpPr>
              <p:cNvPr id="46" name="Freeform 159"/>
              <p:cNvSpPr>
                <a:spLocks noChangeArrowheads="1"/>
              </p:cNvSpPr>
              <p:nvPr/>
            </p:nvSpPr>
            <p:spPr bwMode="auto">
              <a:xfrm>
                <a:off x="61656" y="94297"/>
                <a:ext cx="460603" cy="402577"/>
              </a:xfrm>
              <a:custGeom>
                <a:avLst/>
                <a:gdLst>
                  <a:gd name="T0" fmla="*/ 29 w 54"/>
                  <a:gd name="T1" fmla="*/ 1 h 47"/>
                  <a:gd name="T2" fmla="*/ 24 w 54"/>
                  <a:gd name="T3" fmla="*/ 1 h 47"/>
                  <a:gd name="T4" fmla="*/ 2 w 54"/>
                  <a:gd name="T5" fmla="*/ 15 h 47"/>
                  <a:gd name="T6" fmla="*/ 0 w 54"/>
                  <a:gd name="T7" fmla="*/ 20 h 47"/>
                  <a:gd name="T8" fmla="*/ 0 w 54"/>
                  <a:gd name="T9" fmla="*/ 44 h 47"/>
                  <a:gd name="T10" fmla="*/ 3 w 54"/>
                  <a:gd name="T11" fmla="*/ 47 h 47"/>
                  <a:gd name="T12" fmla="*/ 13 w 54"/>
                  <a:gd name="T13" fmla="*/ 47 h 47"/>
                  <a:gd name="T14" fmla="*/ 16 w 54"/>
                  <a:gd name="T15" fmla="*/ 44 h 47"/>
                  <a:gd name="T16" fmla="*/ 16 w 54"/>
                  <a:gd name="T17" fmla="*/ 27 h 47"/>
                  <a:gd name="T18" fmla="*/ 19 w 54"/>
                  <a:gd name="T19" fmla="*/ 24 h 47"/>
                  <a:gd name="T20" fmla="*/ 35 w 54"/>
                  <a:gd name="T21" fmla="*/ 24 h 47"/>
                  <a:gd name="T22" fmla="*/ 38 w 54"/>
                  <a:gd name="T23" fmla="*/ 27 h 47"/>
                  <a:gd name="T24" fmla="*/ 38 w 54"/>
                  <a:gd name="T25" fmla="*/ 44 h 47"/>
                  <a:gd name="T26" fmla="*/ 41 w 54"/>
                  <a:gd name="T27" fmla="*/ 47 h 47"/>
                  <a:gd name="T28" fmla="*/ 51 w 54"/>
                  <a:gd name="T29" fmla="*/ 47 h 47"/>
                  <a:gd name="T30" fmla="*/ 54 w 54"/>
                  <a:gd name="T31" fmla="*/ 44 h 47"/>
                  <a:gd name="T32" fmla="*/ 54 w 54"/>
                  <a:gd name="T33" fmla="*/ 20 h 47"/>
                  <a:gd name="T34" fmla="*/ 52 w 54"/>
                  <a:gd name="T35" fmla="*/ 16 h 47"/>
                  <a:gd name="T36" fmla="*/ 29 w 54"/>
                  <a:gd name="T37" fmla="*/ 1 h 47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w 54"/>
                  <a:gd name="T58" fmla="*/ 0 h 47"/>
                  <a:gd name="T59" fmla="*/ 54 w 54"/>
                  <a:gd name="T60" fmla="*/ 47 h 47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T57" t="T58" r="T59" b="T60"/>
                <a:pathLst>
                  <a:path w="54" h="47">
                    <a:moveTo>
                      <a:pt x="29" y="1"/>
                    </a:moveTo>
                    <a:cubicBezTo>
                      <a:pt x="28" y="0"/>
                      <a:pt x="25" y="0"/>
                      <a:pt x="24" y="1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1" y="16"/>
                      <a:pt x="0" y="18"/>
                      <a:pt x="0" y="2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1" y="47"/>
                      <a:pt x="3" y="47"/>
                    </a:cubicBezTo>
                    <a:cubicBezTo>
                      <a:pt x="13" y="47"/>
                      <a:pt x="13" y="47"/>
                      <a:pt x="13" y="47"/>
                    </a:cubicBezTo>
                    <a:cubicBezTo>
                      <a:pt x="14" y="47"/>
                      <a:pt x="16" y="46"/>
                      <a:pt x="16" y="44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6" y="26"/>
                      <a:pt x="17" y="24"/>
                      <a:pt x="19" y="24"/>
                    </a:cubicBezTo>
                    <a:cubicBezTo>
                      <a:pt x="35" y="24"/>
                      <a:pt x="35" y="24"/>
                      <a:pt x="35" y="24"/>
                    </a:cubicBezTo>
                    <a:cubicBezTo>
                      <a:pt x="37" y="24"/>
                      <a:pt x="38" y="26"/>
                      <a:pt x="38" y="27"/>
                    </a:cubicBezTo>
                    <a:cubicBezTo>
                      <a:pt x="38" y="44"/>
                      <a:pt x="38" y="44"/>
                      <a:pt x="38" y="44"/>
                    </a:cubicBezTo>
                    <a:cubicBezTo>
                      <a:pt x="38" y="46"/>
                      <a:pt x="39" y="47"/>
                      <a:pt x="41" y="47"/>
                    </a:cubicBezTo>
                    <a:cubicBezTo>
                      <a:pt x="51" y="47"/>
                      <a:pt x="51" y="47"/>
                      <a:pt x="51" y="47"/>
                    </a:cubicBezTo>
                    <a:cubicBezTo>
                      <a:pt x="53" y="47"/>
                      <a:pt x="54" y="46"/>
                      <a:pt x="54" y="44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4" y="19"/>
                      <a:pt x="53" y="17"/>
                      <a:pt x="52" y="16"/>
                    </a:cubicBezTo>
                    <a:lnTo>
                      <a:pt x="29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mpd="sng">
                <a:noFill/>
                <a:bevel/>
              </a:ln>
            </p:spPr>
            <p:txBody>
              <a:bodyPr lIns="91440" tIns="45720" rIns="91440" bIns="45720"/>
              <a:lstStyle/>
              <a:p>
                <a:pPr defTabSz="1218565">
                  <a:defRPr/>
                </a:pPr>
                <a:endParaRPr lang="zh-CN" altLang="zh-CN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宋体" panose="02010600030101010101" pitchFamily="2" charset="-122"/>
                </a:endParaRPr>
              </a:p>
            </p:txBody>
          </p:sp>
          <p:sp>
            <p:nvSpPr>
              <p:cNvPr id="47" name="Freeform 160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83915" cy="224863"/>
              </a:xfrm>
              <a:custGeom>
                <a:avLst/>
                <a:gdLst>
                  <a:gd name="T0" fmla="*/ 64 w 68"/>
                  <a:gd name="T1" fmla="*/ 20 h 26"/>
                  <a:gd name="T2" fmla="*/ 61 w 68"/>
                  <a:gd name="T3" fmla="*/ 15 h 26"/>
                  <a:gd name="T4" fmla="*/ 61 w 68"/>
                  <a:gd name="T5" fmla="*/ 10 h 26"/>
                  <a:gd name="T6" fmla="*/ 58 w 68"/>
                  <a:gd name="T7" fmla="*/ 7 h 26"/>
                  <a:gd name="T8" fmla="*/ 57 w 68"/>
                  <a:gd name="T9" fmla="*/ 7 h 26"/>
                  <a:gd name="T10" fmla="*/ 54 w 68"/>
                  <a:gd name="T11" fmla="*/ 10 h 26"/>
                  <a:gd name="T12" fmla="*/ 54 w 68"/>
                  <a:gd name="T13" fmla="*/ 10 h 26"/>
                  <a:gd name="T14" fmla="*/ 52 w 68"/>
                  <a:gd name="T15" fmla="*/ 12 h 26"/>
                  <a:gd name="T16" fmla="*/ 36 w 68"/>
                  <a:gd name="T17" fmla="*/ 1 h 26"/>
                  <a:gd name="T18" fmla="*/ 33 w 68"/>
                  <a:gd name="T19" fmla="*/ 0 h 26"/>
                  <a:gd name="T20" fmla="*/ 30 w 68"/>
                  <a:gd name="T21" fmla="*/ 1 h 26"/>
                  <a:gd name="T22" fmla="*/ 2 w 68"/>
                  <a:gd name="T23" fmla="*/ 20 h 26"/>
                  <a:gd name="T24" fmla="*/ 1 w 68"/>
                  <a:gd name="T25" fmla="*/ 24 h 26"/>
                  <a:gd name="T26" fmla="*/ 5 w 68"/>
                  <a:gd name="T27" fmla="*/ 24 h 26"/>
                  <a:gd name="T28" fmla="*/ 31 w 68"/>
                  <a:gd name="T29" fmla="*/ 7 h 26"/>
                  <a:gd name="T30" fmla="*/ 36 w 68"/>
                  <a:gd name="T31" fmla="*/ 7 h 26"/>
                  <a:gd name="T32" fmla="*/ 63 w 68"/>
                  <a:gd name="T33" fmla="*/ 25 h 26"/>
                  <a:gd name="T34" fmla="*/ 67 w 68"/>
                  <a:gd name="T35" fmla="*/ 25 h 26"/>
                  <a:gd name="T36" fmla="*/ 66 w 68"/>
                  <a:gd name="T37" fmla="*/ 21 h 26"/>
                  <a:gd name="T38" fmla="*/ 64 w 68"/>
                  <a:gd name="T39" fmla="*/ 20 h 2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w 68"/>
                  <a:gd name="T61" fmla="*/ 0 h 26"/>
                  <a:gd name="T62" fmla="*/ 68 w 68"/>
                  <a:gd name="T63" fmla="*/ 26 h 26"/>
                </a:gdLst>
                <a:ahLst/>
                <a:cxnLst>
                  <a:cxn ang="T40">
                    <a:pos x="T0" y="T1"/>
                  </a:cxn>
                  <a:cxn ang="T41">
                    <a:pos x="T2" y="T3"/>
                  </a:cxn>
                  <a:cxn ang="T42">
                    <a:pos x="T4" y="T5"/>
                  </a:cxn>
                  <a:cxn ang="T43">
                    <a:pos x="T6" y="T7"/>
                  </a:cxn>
                  <a:cxn ang="T44">
                    <a:pos x="T8" y="T9"/>
                  </a:cxn>
                  <a:cxn ang="T45">
                    <a:pos x="T10" y="T11"/>
                  </a:cxn>
                  <a:cxn ang="T46">
                    <a:pos x="T12" y="T13"/>
                  </a:cxn>
                  <a:cxn ang="T47">
                    <a:pos x="T14" y="T15"/>
                  </a:cxn>
                  <a:cxn ang="T48">
                    <a:pos x="T16" y="T17"/>
                  </a:cxn>
                  <a:cxn ang="T49">
                    <a:pos x="T18" y="T19"/>
                  </a:cxn>
                  <a:cxn ang="T50">
                    <a:pos x="T20" y="T21"/>
                  </a:cxn>
                  <a:cxn ang="T51">
                    <a:pos x="T22" y="T23"/>
                  </a:cxn>
                  <a:cxn ang="T52">
                    <a:pos x="T24" y="T25"/>
                  </a:cxn>
                  <a:cxn ang="T53">
                    <a:pos x="T26" y="T27"/>
                  </a:cxn>
                  <a:cxn ang="T54">
                    <a:pos x="T28" y="T29"/>
                  </a:cxn>
                  <a:cxn ang="T55">
                    <a:pos x="T30" y="T31"/>
                  </a:cxn>
                  <a:cxn ang="T56">
                    <a:pos x="T32" y="T33"/>
                  </a:cxn>
                  <a:cxn ang="T57">
                    <a:pos x="T34" y="T35"/>
                  </a:cxn>
                  <a:cxn ang="T58">
                    <a:pos x="T36" y="T37"/>
                  </a:cxn>
                  <a:cxn ang="T59">
                    <a:pos x="T38" y="T39"/>
                  </a:cxn>
                </a:cxnLst>
                <a:rect l="T60" t="T61" r="T62" b="T63"/>
                <a:pathLst>
                  <a:path w="68" h="26">
                    <a:moveTo>
                      <a:pt x="64" y="20"/>
                    </a:moveTo>
                    <a:cubicBezTo>
                      <a:pt x="62" y="19"/>
                      <a:pt x="61" y="17"/>
                      <a:pt x="61" y="15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1" y="8"/>
                      <a:pt x="60" y="7"/>
                      <a:pt x="58" y="7"/>
                    </a:cubicBezTo>
                    <a:cubicBezTo>
                      <a:pt x="57" y="7"/>
                      <a:pt x="57" y="7"/>
                      <a:pt x="57" y="7"/>
                    </a:cubicBezTo>
                    <a:cubicBezTo>
                      <a:pt x="56" y="7"/>
                      <a:pt x="54" y="8"/>
                      <a:pt x="54" y="10"/>
                    </a:cubicBezTo>
                    <a:cubicBezTo>
                      <a:pt x="54" y="10"/>
                      <a:pt x="54" y="10"/>
                      <a:pt x="54" y="10"/>
                    </a:cubicBezTo>
                    <a:cubicBezTo>
                      <a:pt x="54" y="12"/>
                      <a:pt x="53" y="13"/>
                      <a:pt x="52" y="12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3" y="0"/>
                      <a:pt x="33" y="0"/>
                    </a:cubicBezTo>
                    <a:cubicBezTo>
                      <a:pt x="33" y="0"/>
                      <a:pt x="32" y="1"/>
                      <a:pt x="30" y="1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1" y="21"/>
                      <a:pt x="0" y="23"/>
                      <a:pt x="1" y="24"/>
                    </a:cubicBezTo>
                    <a:cubicBezTo>
                      <a:pt x="2" y="25"/>
                      <a:pt x="3" y="25"/>
                      <a:pt x="5" y="24"/>
                    </a:cubicBezTo>
                    <a:cubicBezTo>
                      <a:pt x="31" y="7"/>
                      <a:pt x="31" y="7"/>
                      <a:pt x="31" y="7"/>
                    </a:cubicBezTo>
                    <a:cubicBezTo>
                      <a:pt x="32" y="6"/>
                      <a:pt x="34" y="6"/>
                      <a:pt x="36" y="7"/>
                    </a:cubicBezTo>
                    <a:cubicBezTo>
                      <a:pt x="63" y="25"/>
                      <a:pt x="63" y="25"/>
                      <a:pt x="63" y="25"/>
                    </a:cubicBezTo>
                    <a:cubicBezTo>
                      <a:pt x="64" y="26"/>
                      <a:pt x="66" y="26"/>
                      <a:pt x="67" y="25"/>
                    </a:cubicBezTo>
                    <a:cubicBezTo>
                      <a:pt x="68" y="24"/>
                      <a:pt x="67" y="22"/>
                      <a:pt x="66" y="21"/>
                    </a:cubicBezTo>
                    <a:lnTo>
                      <a:pt x="64" y="2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mpd="sng">
                <a:noFill/>
                <a:bevel/>
              </a:ln>
            </p:spPr>
            <p:txBody>
              <a:bodyPr lIns="91440" tIns="45720" rIns="91440" bIns="45720"/>
              <a:lstStyle/>
              <a:p>
                <a:pPr defTabSz="1218565">
                  <a:defRPr/>
                </a:pPr>
                <a:endParaRPr lang="zh-CN" altLang="zh-CN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48" name="组合 4"/>
          <p:cNvGrpSpPr/>
          <p:nvPr/>
        </p:nvGrpSpPr>
        <p:grpSpPr bwMode="auto">
          <a:xfrm>
            <a:off x="2691185" y="3251304"/>
            <a:ext cx="3049985" cy="566737"/>
            <a:chOff x="0" y="0"/>
            <a:chExt cx="4066973" cy="756000"/>
          </a:xfrm>
        </p:grpSpPr>
        <p:cxnSp>
          <p:nvCxnSpPr>
            <p:cNvPr id="49" name="肘形连接符 160"/>
            <p:cNvCxnSpPr>
              <a:cxnSpLocks noChangeShapeType="1"/>
              <a:stCxn id="50" idx="6"/>
              <a:endCxn id="71" idx="2"/>
            </p:cNvCxnSpPr>
            <p:nvPr/>
          </p:nvCxnSpPr>
          <p:spPr bwMode="auto">
            <a:xfrm>
              <a:off x="756000" y="378000"/>
              <a:ext cx="3310973" cy="376413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000000">
                  <a:lumMod val="95000"/>
                  <a:lumOff val="5000"/>
                </a:srgbClr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0" name="椭圆 140"/>
            <p:cNvSpPr>
              <a:spLocks noChangeArrowheads="1"/>
            </p:cNvSpPr>
            <p:nvPr/>
          </p:nvSpPr>
          <p:spPr bwMode="auto">
            <a:xfrm>
              <a:off x="0" y="0"/>
              <a:ext cx="756000" cy="756000"/>
            </a:xfrm>
            <a:prstGeom prst="ellipse">
              <a:avLst/>
            </a:prstGeom>
            <a:solidFill>
              <a:schemeClr val="accent2"/>
            </a:solidFill>
            <a:ln w="12700" cap="flat" cmpd="sng">
              <a:noFill/>
              <a:bevel/>
            </a:ln>
          </p:spPr>
          <p:txBody>
            <a:bodyPr anchor="ctr"/>
            <a:lstStyle/>
            <a:p>
              <a:pPr algn="ctr" defTabSz="1218565">
                <a:defRPr/>
              </a:pPr>
              <a:endParaRPr lang="zh-CN" altLang="zh-CN" ker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宋体" panose="02010600030101010101" pitchFamily="2" charset="-122"/>
              </a:endParaRPr>
            </a:p>
          </p:txBody>
        </p:sp>
        <p:sp>
          <p:nvSpPr>
            <p:cNvPr id="51" name="Freeform 277"/>
            <p:cNvSpPr>
              <a:spLocks noEditPoints="1" noChangeArrowheads="1"/>
            </p:cNvSpPr>
            <p:nvPr/>
          </p:nvSpPr>
          <p:spPr bwMode="auto">
            <a:xfrm>
              <a:off x="190444" y="121807"/>
              <a:ext cx="383972" cy="455826"/>
            </a:xfrm>
            <a:custGeom>
              <a:avLst/>
              <a:gdLst>
                <a:gd name="T0" fmla="*/ 62 w 72"/>
                <a:gd name="T1" fmla="*/ 33 h 86"/>
                <a:gd name="T2" fmla="*/ 57 w 72"/>
                <a:gd name="T3" fmla="*/ 33 h 86"/>
                <a:gd name="T4" fmla="*/ 57 w 72"/>
                <a:gd name="T5" fmla="*/ 19 h 86"/>
                <a:gd name="T6" fmla="*/ 38 w 72"/>
                <a:gd name="T7" fmla="*/ 0 h 86"/>
                <a:gd name="T8" fmla="*/ 34 w 72"/>
                <a:gd name="T9" fmla="*/ 0 h 86"/>
                <a:gd name="T10" fmla="*/ 15 w 72"/>
                <a:gd name="T11" fmla="*/ 19 h 86"/>
                <a:gd name="T12" fmla="*/ 15 w 72"/>
                <a:gd name="T13" fmla="*/ 33 h 86"/>
                <a:gd name="T14" fmla="*/ 10 w 72"/>
                <a:gd name="T15" fmla="*/ 33 h 86"/>
                <a:gd name="T16" fmla="*/ 0 w 72"/>
                <a:gd name="T17" fmla="*/ 43 h 86"/>
                <a:gd name="T18" fmla="*/ 0 w 72"/>
                <a:gd name="T19" fmla="*/ 76 h 86"/>
                <a:gd name="T20" fmla="*/ 10 w 72"/>
                <a:gd name="T21" fmla="*/ 86 h 86"/>
                <a:gd name="T22" fmla="*/ 62 w 72"/>
                <a:gd name="T23" fmla="*/ 86 h 86"/>
                <a:gd name="T24" fmla="*/ 72 w 72"/>
                <a:gd name="T25" fmla="*/ 76 h 86"/>
                <a:gd name="T26" fmla="*/ 72 w 72"/>
                <a:gd name="T27" fmla="*/ 43 h 86"/>
                <a:gd name="T28" fmla="*/ 62 w 72"/>
                <a:gd name="T29" fmla="*/ 33 h 86"/>
                <a:gd name="T30" fmla="*/ 42 w 72"/>
                <a:gd name="T31" fmla="*/ 78 h 86"/>
                <a:gd name="T32" fmla="*/ 31 w 72"/>
                <a:gd name="T33" fmla="*/ 78 h 86"/>
                <a:gd name="T34" fmla="*/ 32 w 72"/>
                <a:gd name="T35" fmla="*/ 64 h 86"/>
                <a:gd name="T36" fmla="*/ 29 w 72"/>
                <a:gd name="T37" fmla="*/ 58 h 86"/>
                <a:gd name="T38" fmla="*/ 36 w 72"/>
                <a:gd name="T39" fmla="*/ 51 h 86"/>
                <a:gd name="T40" fmla="*/ 43 w 72"/>
                <a:gd name="T41" fmla="*/ 58 h 86"/>
                <a:gd name="T42" fmla="*/ 40 w 72"/>
                <a:gd name="T43" fmla="*/ 64 h 86"/>
                <a:gd name="T44" fmla="*/ 42 w 72"/>
                <a:gd name="T45" fmla="*/ 78 h 86"/>
                <a:gd name="T46" fmla="*/ 50 w 72"/>
                <a:gd name="T47" fmla="*/ 33 h 86"/>
                <a:gd name="T48" fmla="*/ 22 w 72"/>
                <a:gd name="T49" fmla="*/ 33 h 86"/>
                <a:gd name="T50" fmla="*/ 22 w 72"/>
                <a:gd name="T51" fmla="*/ 19 h 86"/>
                <a:gd name="T52" fmla="*/ 34 w 72"/>
                <a:gd name="T53" fmla="*/ 7 h 86"/>
                <a:gd name="T54" fmla="*/ 38 w 72"/>
                <a:gd name="T55" fmla="*/ 7 h 86"/>
                <a:gd name="T56" fmla="*/ 50 w 72"/>
                <a:gd name="T57" fmla="*/ 19 h 86"/>
                <a:gd name="T58" fmla="*/ 50 w 72"/>
                <a:gd name="T59" fmla="*/ 33 h 8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72"/>
                <a:gd name="T91" fmla="*/ 0 h 86"/>
                <a:gd name="T92" fmla="*/ 72 w 72"/>
                <a:gd name="T93" fmla="*/ 86 h 8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72" h="86">
                  <a:moveTo>
                    <a:pt x="62" y="33"/>
                  </a:moveTo>
                  <a:cubicBezTo>
                    <a:pt x="57" y="33"/>
                    <a:pt x="57" y="33"/>
                    <a:pt x="57" y="33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7" y="9"/>
                    <a:pt x="49" y="0"/>
                    <a:pt x="38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4" y="0"/>
                    <a:pt x="15" y="9"/>
                    <a:pt x="15" y="19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5" y="33"/>
                    <a:pt x="0" y="37"/>
                    <a:pt x="0" y="43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1"/>
                    <a:pt x="5" y="86"/>
                    <a:pt x="10" y="86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8" y="86"/>
                    <a:pt x="72" y="81"/>
                    <a:pt x="72" y="76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2" y="37"/>
                    <a:pt x="68" y="33"/>
                    <a:pt x="62" y="33"/>
                  </a:cubicBezTo>
                  <a:close/>
                  <a:moveTo>
                    <a:pt x="42" y="78"/>
                  </a:moveTo>
                  <a:cubicBezTo>
                    <a:pt x="31" y="78"/>
                    <a:pt x="31" y="78"/>
                    <a:pt x="31" y="78"/>
                  </a:cubicBezTo>
                  <a:cubicBezTo>
                    <a:pt x="32" y="64"/>
                    <a:pt x="32" y="64"/>
                    <a:pt x="32" y="64"/>
                  </a:cubicBezTo>
                  <a:cubicBezTo>
                    <a:pt x="30" y="63"/>
                    <a:pt x="29" y="60"/>
                    <a:pt x="29" y="58"/>
                  </a:cubicBezTo>
                  <a:cubicBezTo>
                    <a:pt x="29" y="54"/>
                    <a:pt x="32" y="51"/>
                    <a:pt x="36" y="51"/>
                  </a:cubicBezTo>
                  <a:cubicBezTo>
                    <a:pt x="40" y="51"/>
                    <a:pt x="43" y="54"/>
                    <a:pt x="43" y="58"/>
                  </a:cubicBezTo>
                  <a:cubicBezTo>
                    <a:pt x="43" y="60"/>
                    <a:pt x="42" y="63"/>
                    <a:pt x="40" y="64"/>
                  </a:cubicBezTo>
                  <a:lnTo>
                    <a:pt x="42" y="78"/>
                  </a:lnTo>
                  <a:close/>
                  <a:moveTo>
                    <a:pt x="50" y="33"/>
                  </a:moveTo>
                  <a:cubicBezTo>
                    <a:pt x="22" y="33"/>
                    <a:pt x="22" y="33"/>
                    <a:pt x="22" y="33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3"/>
                    <a:pt x="28" y="7"/>
                    <a:pt x="34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5" y="7"/>
                    <a:pt x="50" y="13"/>
                    <a:pt x="50" y="19"/>
                  </a:cubicBezTo>
                  <a:lnTo>
                    <a:pt x="50" y="33"/>
                  </a:lnTo>
                  <a:close/>
                </a:path>
              </a:pathLst>
            </a:custGeom>
            <a:solidFill>
              <a:srgbClr val="FFFFFF"/>
            </a:solidFill>
            <a:ln w="9525" cmpd="sng">
              <a:noFill/>
              <a:bevel/>
            </a:ln>
          </p:spPr>
          <p:txBody>
            <a:bodyPr lIns="91440" tIns="45720" rIns="91440" bIns="45720"/>
            <a:lstStyle/>
            <a:p>
              <a:pPr defTabSz="1218565">
                <a:defRPr/>
              </a:pPr>
              <a:endParaRPr lang="zh-CN" altLang="zh-CN" ker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2" name="组合 5"/>
          <p:cNvGrpSpPr/>
          <p:nvPr/>
        </p:nvGrpSpPr>
        <p:grpSpPr bwMode="auto">
          <a:xfrm>
            <a:off x="2691185" y="2547644"/>
            <a:ext cx="3974979" cy="789384"/>
            <a:chOff x="0" y="0"/>
            <a:chExt cx="5300991" cy="1051895"/>
          </a:xfrm>
        </p:grpSpPr>
        <p:cxnSp>
          <p:nvCxnSpPr>
            <p:cNvPr id="53" name="肘形连接符 154"/>
            <p:cNvCxnSpPr>
              <a:cxnSpLocks noChangeShapeType="1"/>
              <a:stCxn id="54" idx="6"/>
              <a:endCxn id="70" idx="2"/>
            </p:cNvCxnSpPr>
            <p:nvPr/>
          </p:nvCxnSpPr>
          <p:spPr bwMode="auto">
            <a:xfrm>
              <a:off x="756000" y="378000"/>
              <a:ext cx="4544991" cy="673895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000000">
                  <a:lumMod val="95000"/>
                  <a:lumOff val="5000"/>
                </a:srgbClr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4" name="椭圆 139"/>
            <p:cNvSpPr>
              <a:spLocks noChangeArrowheads="1"/>
            </p:cNvSpPr>
            <p:nvPr/>
          </p:nvSpPr>
          <p:spPr bwMode="auto">
            <a:xfrm>
              <a:off x="0" y="0"/>
              <a:ext cx="756000" cy="75600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noFill/>
              <a:bevel/>
            </a:ln>
          </p:spPr>
          <p:txBody>
            <a:bodyPr anchor="ctr"/>
            <a:lstStyle/>
            <a:p>
              <a:pPr algn="ctr" defTabSz="1218565">
                <a:defRPr/>
              </a:pPr>
              <a:endParaRPr lang="zh-CN" altLang="zh-CN" ker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宋体" panose="02010600030101010101" pitchFamily="2" charset="-122"/>
              </a:endParaRPr>
            </a:p>
          </p:txBody>
        </p:sp>
        <p:grpSp>
          <p:nvGrpSpPr>
            <p:cNvPr id="55" name="Group 92"/>
            <p:cNvGrpSpPr/>
            <p:nvPr/>
          </p:nvGrpSpPr>
          <p:grpSpPr bwMode="auto">
            <a:xfrm>
              <a:off x="153436" y="235588"/>
              <a:ext cx="474528" cy="295582"/>
              <a:chOff x="0" y="0"/>
              <a:chExt cx="471488" cy="293688"/>
            </a:xfrm>
          </p:grpSpPr>
          <p:sp>
            <p:nvSpPr>
              <p:cNvPr id="56" name="Freeform 8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471488" cy="293688"/>
              </a:xfrm>
              <a:custGeom>
                <a:avLst/>
                <a:gdLst>
                  <a:gd name="T0" fmla="*/ 113 w 125"/>
                  <a:gd name="T1" fmla="*/ 18 h 78"/>
                  <a:gd name="T2" fmla="*/ 113 w 125"/>
                  <a:gd name="T3" fmla="*/ 0 h 78"/>
                  <a:gd name="T4" fmla="*/ 0 w 125"/>
                  <a:gd name="T5" fmla="*/ 0 h 78"/>
                  <a:gd name="T6" fmla="*/ 0 w 125"/>
                  <a:gd name="T7" fmla="*/ 78 h 78"/>
                  <a:gd name="T8" fmla="*/ 113 w 125"/>
                  <a:gd name="T9" fmla="*/ 78 h 78"/>
                  <a:gd name="T10" fmla="*/ 113 w 125"/>
                  <a:gd name="T11" fmla="*/ 60 h 78"/>
                  <a:gd name="T12" fmla="*/ 125 w 125"/>
                  <a:gd name="T13" fmla="*/ 54 h 78"/>
                  <a:gd name="T14" fmla="*/ 125 w 125"/>
                  <a:gd name="T15" fmla="*/ 26 h 78"/>
                  <a:gd name="T16" fmla="*/ 113 w 125"/>
                  <a:gd name="T17" fmla="*/ 18 h 78"/>
                  <a:gd name="T18" fmla="*/ 104 w 125"/>
                  <a:gd name="T19" fmla="*/ 69 h 78"/>
                  <a:gd name="T20" fmla="*/ 10 w 125"/>
                  <a:gd name="T21" fmla="*/ 69 h 78"/>
                  <a:gd name="T22" fmla="*/ 10 w 125"/>
                  <a:gd name="T23" fmla="*/ 10 h 78"/>
                  <a:gd name="T24" fmla="*/ 104 w 125"/>
                  <a:gd name="T25" fmla="*/ 10 h 78"/>
                  <a:gd name="T26" fmla="*/ 104 w 125"/>
                  <a:gd name="T27" fmla="*/ 69 h 7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w 125"/>
                  <a:gd name="T43" fmla="*/ 0 h 78"/>
                  <a:gd name="T44" fmla="*/ 125 w 125"/>
                  <a:gd name="T45" fmla="*/ 78 h 78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T42" t="T43" r="T44" b="T45"/>
                <a:pathLst>
                  <a:path w="125" h="78">
                    <a:moveTo>
                      <a:pt x="113" y="18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113" y="78"/>
                      <a:pt x="113" y="78"/>
                      <a:pt x="113" y="78"/>
                    </a:cubicBezTo>
                    <a:cubicBezTo>
                      <a:pt x="113" y="60"/>
                      <a:pt x="113" y="60"/>
                      <a:pt x="113" y="60"/>
                    </a:cubicBezTo>
                    <a:cubicBezTo>
                      <a:pt x="117" y="60"/>
                      <a:pt x="125" y="61"/>
                      <a:pt x="125" y="54"/>
                    </a:cubicBezTo>
                    <a:cubicBezTo>
                      <a:pt x="125" y="26"/>
                      <a:pt x="125" y="26"/>
                      <a:pt x="125" y="26"/>
                    </a:cubicBezTo>
                    <a:cubicBezTo>
                      <a:pt x="125" y="17"/>
                      <a:pt x="116" y="18"/>
                      <a:pt x="113" y="18"/>
                    </a:cubicBezTo>
                    <a:close/>
                    <a:moveTo>
                      <a:pt x="104" y="69"/>
                    </a:moveTo>
                    <a:cubicBezTo>
                      <a:pt x="10" y="69"/>
                      <a:pt x="10" y="69"/>
                      <a:pt x="10" y="6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4" y="10"/>
                      <a:pt x="104" y="10"/>
                      <a:pt x="104" y="10"/>
                    </a:cubicBezTo>
                    <a:lnTo>
                      <a:pt x="104" y="69"/>
                    </a:lnTo>
                    <a:close/>
                  </a:path>
                </a:pathLst>
              </a:custGeom>
              <a:solidFill>
                <a:srgbClr val="FFFFFF"/>
              </a:solidFill>
              <a:ln w="9525" cmpd="sng">
                <a:noFill/>
                <a:bevel/>
              </a:ln>
            </p:spPr>
            <p:txBody>
              <a:bodyPr lIns="91440" tIns="45720" rIns="91440" bIns="45720"/>
              <a:lstStyle/>
              <a:p>
                <a:pPr defTabSz="1218565">
                  <a:defRPr/>
                </a:pPr>
                <a:endParaRPr lang="zh-CN" altLang="zh-CN" sz="1875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Calibri" panose="020F0502020204030204" charset="0"/>
                </a:endParaRPr>
              </a:p>
            </p:txBody>
          </p:sp>
          <p:sp>
            <p:nvSpPr>
              <p:cNvPr id="57" name="Rectangle 9"/>
              <p:cNvSpPr>
                <a:spLocks noChangeArrowheads="1"/>
              </p:cNvSpPr>
              <p:nvPr/>
            </p:nvSpPr>
            <p:spPr bwMode="auto">
              <a:xfrm>
                <a:off x="63500" y="63499"/>
                <a:ext cx="90488" cy="166688"/>
              </a:xfrm>
              <a:prstGeom prst="rect">
                <a:avLst/>
              </a:prstGeom>
              <a:solidFill>
                <a:srgbClr val="FFFFFF"/>
              </a:solidFill>
              <a:ln w="9525" cmpd="sng">
                <a:noFill/>
                <a:bevel/>
              </a:ln>
            </p:spPr>
            <p:txBody>
              <a:bodyPr lIns="91440" tIns="45720" rIns="91440" bIns="45720"/>
              <a:lstStyle/>
              <a:p>
                <a:pPr defTabSz="1218565">
                  <a:defRPr/>
                </a:pPr>
                <a:endParaRPr lang="zh-CN" altLang="zh-CN" sz="1875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Calibri" panose="020F0502020204030204" charset="0"/>
                </a:endParaRPr>
              </a:p>
            </p:txBody>
          </p:sp>
          <p:sp>
            <p:nvSpPr>
              <p:cNvPr id="58" name="Rectangle 10"/>
              <p:cNvSpPr>
                <a:spLocks noChangeArrowheads="1"/>
              </p:cNvSpPr>
              <p:nvPr/>
            </p:nvSpPr>
            <p:spPr bwMode="auto">
              <a:xfrm>
                <a:off x="169862" y="63499"/>
                <a:ext cx="85725" cy="166688"/>
              </a:xfrm>
              <a:prstGeom prst="rect">
                <a:avLst/>
              </a:prstGeom>
              <a:solidFill>
                <a:srgbClr val="FFFFFF"/>
              </a:solidFill>
              <a:ln w="9525" cmpd="sng">
                <a:noFill/>
                <a:bevel/>
              </a:ln>
            </p:spPr>
            <p:txBody>
              <a:bodyPr lIns="91440" tIns="45720" rIns="91440" bIns="45720"/>
              <a:lstStyle/>
              <a:p>
                <a:pPr defTabSz="1218565">
                  <a:defRPr/>
                </a:pPr>
                <a:endParaRPr lang="zh-CN" altLang="zh-CN" sz="1875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Calibri" panose="020F0502020204030204" charset="0"/>
                </a:endParaRPr>
              </a:p>
            </p:txBody>
          </p:sp>
        </p:grpSp>
      </p:grpSp>
      <p:grpSp>
        <p:nvGrpSpPr>
          <p:cNvPr id="59" name="组合 3"/>
          <p:cNvGrpSpPr/>
          <p:nvPr/>
        </p:nvGrpSpPr>
        <p:grpSpPr bwMode="auto">
          <a:xfrm>
            <a:off x="2691185" y="3954963"/>
            <a:ext cx="1840467" cy="566737"/>
            <a:chOff x="0" y="0"/>
            <a:chExt cx="2455131" cy="756000"/>
          </a:xfrm>
        </p:grpSpPr>
        <p:sp>
          <p:nvSpPr>
            <p:cNvPr id="60" name="直接连接符 68"/>
            <p:cNvSpPr>
              <a:spLocks noChangeShapeType="1"/>
            </p:cNvSpPr>
            <p:nvPr/>
          </p:nvSpPr>
          <p:spPr bwMode="auto">
            <a:xfrm flipH="1">
              <a:off x="412977" y="378001"/>
              <a:ext cx="2042154" cy="1"/>
            </a:xfrm>
            <a:prstGeom prst="line">
              <a:avLst/>
            </a:prstGeom>
            <a:noFill/>
            <a:ln w="12700" cap="flat" cmpd="sng">
              <a:solidFill>
                <a:srgbClr val="000000">
                  <a:lumMod val="95000"/>
                  <a:lumOff val="5000"/>
                </a:srgbClr>
              </a:solidFill>
              <a:beve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1218565">
                <a:defRPr/>
              </a:pPr>
              <a:endParaRPr lang="zh-CN" altLang="en-US" kern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</a:endParaRPr>
            </a:p>
          </p:txBody>
        </p:sp>
        <p:sp>
          <p:nvSpPr>
            <p:cNvPr id="61" name="椭圆 85"/>
            <p:cNvSpPr>
              <a:spLocks noChangeArrowheads="1"/>
            </p:cNvSpPr>
            <p:nvPr/>
          </p:nvSpPr>
          <p:spPr bwMode="auto">
            <a:xfrm>
              <a:off x="0" y="0"/>
              <a:ext cx="756000" cy="756000"/>
            </a:xfrm>
            <a:prstGeom prst="ellipse">
              <a:avLst/>
            </a:prstGeom>
            <a:solidFill>
              <a:schemeClr val="accent3"/>
            </a:solidFill>
            <a:ln w="12700" cap="flat" cmpd="sng">
              <a:noFill/>
              <a:bevel/>
            </a:ln>
          </p:spPr>
          <p:txBody>
            <a:bodyPr anchor="ctr"/>
            <a:lstStyle/>
            <a:p>
              <a:pPr algn="ctr" defTabSz="1218565">
                <a:defRPr/>
              </a:pPr>
              <a:endParaRPr lang="zh-CN" altLang="zh-CN" ker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宋体" panose="02010600030101010101" pitchFamily="2" charset="-122"/>
              </a:endParaRPr>
            </a:p>
          </p:txBody>
        </p:sp>
        <p:grpSp>
          <p:nvGrpSpPr>
            <p:cNvPr id="62" name="Group 9"/>
            <p:cNvGrpSpPr/>
            <p:nvPr/>
          </p:nvGrpSpPr>
          <p:grpSpPr bwMode="auto">
            <a:xfrm>
              <a:off x="124976" y="198348"/>
              <a:ext cx="516045" cy="382660"/>
              <a:chOff x="0" y="0"/>
              <a:chExt cx="374651" cy="277813"/>
            </a:xfrm>
          </p:grpSpPr>
          <p:sp>
            <p:nvSpPr>
              <p:cNvPr id="63" name="Freeform 17"/>
              <p:cNvSpPr>
                <a:spLocks noChangeArrowheads="1"/>
              </p:cNvSpPr>
              <p:nvPr/>
            </p:nvSpPr>
            <p:spPr bwMode="auto">
              <a:xfrm>
                <a:off x="141288" y="66675"/>
                <a:ext cx="233363" cy="211138"/>
              </a:xfrm>
              <a:custGeom>
                <a:avLst/>
                <a:gdLst>
                  <a:gd name="T0" fmla="*/ 89 w 89"/>
                  <a:gd name="T1" fmla="*/ 33 h 81"/>
                  <a:gd name="T2" fmla="*/ 43 w 89"/>
                  <a:gd name="T3" fmla="*/ 0 h 81"/>
                  <a:gd name="T4" fmla="*/ 40 w 89"/>
                  <a:gd name="T5" fmla="*/ 1 h 81"/>
                  <a:gd name="T6" fmla="*/ 43 w 89"/>
                  <a:gd name="T7" fmla="*/ 11 h 81"/>
                  <a:gd name="T8" fmla="*/ 0 w 89"/>
                  <a:gd name="T9" fmla="*/ 44 h 81"/>
                  <a:gd name="T10" fmla="*/ 0 w 89"/>
                  <a:gd name="T11" fmla="*/ 44 h 81"/>
                  <a:gd name="T12" fmla="*/ 40 w 89"/>
                  <a:gd name="T13" fmla="*/ 65 h 81"/>
                  <a:gd name="T14" fmla="*/ 74 w 89"/>
                  <a:gd name="T15" fmla="*/ 81 h 81"/>
                  <a:gd name="T16" fmla="*/ 64 w 89"/>
                  <a:gd name="T17" fmla="*/ 62 h 81"/>
                  <a:gd name="T18" fmla="*/ 89 w 89"/>
                  <a:gd name="T19" fmla="*/ 33 h 8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w 89"/>
                  <a:gd name="T31" fmla="*/ 0 h 81"/>
                  <a:gd name="T32" fmla="*/ 89 w 89"/>
                  <a:gd name="T33" fmla="*/ 81 h 81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T30" t="T31" r="T32" b="T33"/>
                <a:pathLst>
                  <a:path w="89" h="81">
                    <a:moveTo>
                      <a:pt x="89" y="33"/>
                    </a:moveTo>
                    <a:cubicBezTo>
                      <a:pt x="89" y="15"/>
                      <a:pt x="68" y="0"/>
                      <a:pt x="43" y="0"/>
                    </a:cubicBezTo>
                    <a:cubicBezTo>
                      <a:pt x="42" y="0"/>
                      <a:pt x="41" y="1"/>
                      <a:pt x="40" y="1"/>
                    </a:cubicBezTo>
                    <a:cubicBezTo>
                      <a:pt x="42" y="4"/>
                      <a:pt x="43" y="8"/>
                      <a:pt x="43" y="11"/>
                    </a:cubicBezTo>
                    <a:cubicBezTo>
                      <a:pt x="43" y="29"/>
                      <a:pt x="24" y="43"/>
                      <a:pt x="0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6" y="56"/>
                      <a:pt x="21" y="64"/>
                      <a:pt x="40" y="65"/>
                    </a:cubicBezTo>
                    <a:cubicBezTo>
                      <a:pt x="53" y="75"/>
                      <a:pt x="74" y="81"/>
                      <a:pt x="74" y="81"/>
                    </a:cubicBezTo>
                    <a:cubicBezTo>
                      <a:pt x="64" y="72"/>
                      <a:pt x="63" y="65"/>
                      <a:pt x="64" y="62"/>
                    </a:cubicBezTo>
                    <a:cubicBezTo>
                      <a:pt x="79" y="56"/>
                      <a:pt x="89" y="46"/>
                      <a:pt x="89" y="33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mpd="sng">
                <a:noFill/>
                <a:bevel/>
              </a:ln>
            </p:spPr>
            <p:txBody>
              <a:bodyPr/>
              <a:lstStyle/>
              <a:p>
                <a:pPr defTabSz="1218565">
                  <a:defRPr/>
                </a:pPr>
                <a:endParaRPr lang="zh-CN" altLang="zh-CN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Calibri" panose="020F0502020204030204" charset="0"/>
                </a:endParaRPr>
              </a:p>
            </p:txBody>
          </p:sp>
          <p:sp>
            <p:nvSpPr>
              <p:cNvPr id="64" name="Freeform 1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241300" cy="209550"/>
              </a:xfrm>
              <a:custGeom>
                <a:avLst/>
                <a:gdLst>
                  <a:gd name="T0" fmla="*/ 89 w 92"/>
                  <a:gd name="T1" fmla="*/ 21 h 80"/>
                  <a:gd name="T2" fmla="*/ 46 w 92"/>
                  <a:gd name="T3" fmla="*/ 0 h 80"/>
                  <a:gd name="T4" fmla="*/ 0 w 92"/>
                  <a:gd name="T5" fmla="*/ 32 h 80"/>
                  <a:gd name="T6" fmla="*/ 25 w 92"/>
                  <a:gd name="T7" fmla="*/ 61 h 80"/>
                  <a:gd name="T8" fmla="*/ 14 w 92"/>
                  <a:gd name="T9" fmla="*/ 80 h 80"/>
                  <a:gd name="T10" fmla="*/ 48 w 92"/>
                  <a:gd name="T11" fmla="*/ 65 h 80"/>
                  <a:gd name="T12" fmla="*/ 49 w 92"/>
                  <a:gd name="T13" fmla="*/ 64 h 80"/>
                  <a:gd name="T14" fmla="*/ 92 w 92"/>
                  <a:gd name="T15" fmla="*/ 32 h 80"/>
                  <a:gd name="T16" fmla="*/ 89 w 92"/>
                  <a:gd name="T17" fmla="*/ 21 h 8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92"/>
                  <a:gd name="T28" fmla="*/ 0 h 80"/>
                  <a:gd name="T29" fmla="*/ 92 w 92"/>
                  <a:gd name="T30" fmla="*/ 80 h 80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92" h="80">
                    <a:moveTo>
                      <a:pt x="89" y="21"/>
                    </a:moveTo>
                    <a:cubicBezTo>
                      <a:pt x="83" y="9"/>
                      <a:pt x="66" y="0"/>
                      <a:pt x="46" y="0"/>
                    </a:cubicBezTo>
                    <a:cubicBezTo>
                      <a:pt x="20" y="0"/>
                      <a:pt x="0" y="14"/>
                      <a:pt x="0" y="32"/>
                    </a:cubicBezTo>
                    <a:cubicBezTo>
                      <a:pt x="0" y="45"/>
                      <a:pt x="10" y="56"/>
                      <a:pt x="25" y="61"/>
                    </a:cubicBezTo>
                    <a:cubicBezTo>
                      <a:pt x="26" y="65"/>
                      <a:pt x="25" y="71"/>
                      <a:pt x="14" y="80"/>
                    </a:cubicBezTo>
                    <a:cubicBezTo>
                      <a:pt x="14" y="80"/>
                      <a:pt x="36" y="75"/>
                      <a:pt x="48" y="65"/>
                    </a:cubicBezTo>
                    <a:cubicBezTo>
                      <a:pt x="49" y="64"/>
                      <a:pt x="49" y="64"/>
                      <a:pt x="49" y="64"/>
                    </a:cubicBezTo>
                    <a:cubicBezTo>
                      <a:pt x="73" y="63"/>
                      <a:pt x="92" y="49"/>
                      <a:pt x="92" y="32"/>
                    </a:cubicBezTo>
                    <a:cubicBezTo>
                      <a:pt x="92" y="28"/>
                      <a:pt x="91" y="25"/>
                      <a:pt x="89" y="2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mpd="sng">
                <a:noFill/>
                <a:bevel/>
              </a:ln>
            </p:spPr>
            <p:txBody>
              <a:bodyPr/>
              <a:lstStyle/>
              <a:p>
                <a:pPr defTabSz="1218565">
                  <a:defRPr/>
                </a:pPr>
                <a:endParaRPr lang="zh-CN" altLang="zh-CN" ker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Calibri" panose="020F0502020204030204" charset="0"/>
                </a:endParaRPr>
              </a:p>
            </p:txBody>
          </p:sp>
        </p:grpSp>
      </p:grpSp>
      <p:sp>
        <p:nvSpPr>
          <p:cNvPr id="65" name="任意多边形 56"/>
          <p:cNvSpPr>
            <a:spLocks noChangeArrowheads="1"/>
          </p:cNvSpPr>
          <p:nvPr/>
        </p:nvSpPr>
        <p:spPr bwMode="auto">
          <a:xfrm>
            <a:off x="7256637" y="1714208"/>
            <a:ext cx="885710" cy="2774156"/>
          </a:xfrm>
          <a:custGeom>
            <a:avLst/>
            <a:gdLst>
              <a:gd name="T0" fmla="*/ 1176576 w 1181100"/>
              <a:gd name="T1" fmla="*/ 0 h 3698875"/>
              <a:gd name="T2" fmla="*/ 1181100 w 1181100"/>
              <a:gd name="T3" fmla="*/ 0 h 3698875"/>
              <a:gd name="T4" fmla="*/ 1181100 w 1181100"/>
              <a:gd name="T5" fmla="*/ 3698875 h 3698875"/>
              <a:gd name="T6" fmla="*/ 0 w 1181100"/>
              <a:gd name="T7" fmla="*/ 3698875 h 3698875"/>
              <a:gd name="T8" fmla="*/ 0 w 1181100"/>
              <a:gd name="T9" fmla="*/ 1735795 h 3698875"/>
              <a:gd name="T10" fmla="*/ 48924 w 1181100"/>
              <a:gd name="T11" fmla="*/ 1697678 h 3698875"/>
              <a:gd name="T12" fmla="*/ 278759 w 1181100"/>
              <a:gd name="T13" fmla="*/ 1500788 h 3698875"/>
              <a:gd name="T14" fmla="*/ 453153 w 1181100"/>
              <a:gd name="T15" fmla="*/ 1330349 h 3698875"/>
              <a:gd name="T16" fmla="*/ 510936 w 1181100"/>
              <a:gd name="T17" fmla="*/ 1369307 h 3698875"/>
              <a:gd name="T18" fmla="*/ 590551 w 1181100"/>
              <a:gd name="T19" fmla="*/ 1385380 h 3698875"/>
              <a:gd name="T20" fmla="*/ 795088 w 1181100"/>
              <a:gd name="T21" fmla="*/ 1180843 h 3698875"/>
              <a:gd name="T22" fmla="*/ 735181 w 1181100"/>
              <a:gd name="T23" fmla="*/ 1036213 h 3698875"/>
              <a:gd name="T24" fmla="*/ 717723 w 1181100"/>
              <a:gd name="T25" fmla="*/ 1024442 h 3698875"/>
              <a:gd name="T26" fmla="*/ 820291 w 1181100"/>
              <a:gd name="T27" fmla="*/ 886780 h 3698875"/>
              <a:gd name="T28" fmla="*/ 1174186 w 1181100"/>
              <a:gd name="T29" fmla="*/ 21448 h 3698875"/>
              <a:gd name="T30" fmla="*/ 1176576 w 1181100"/>
              <a:gd name="T31" fmla="*/ 0 h 3698875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181100"/>
              <a:gd name="T49" fmla="*/ 0 h 3698875"/>
              <a:gd name="T50" fmla="*/ 1181100 w 1181100"/>
              <a:gd name="T51" fmla="*/ 3698875 h 3698875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181100" h="3698875">
                <a:moveTo>
                  <a:pt x="1176576" y="0"/>
                </a:moveTo>
                <a:lnTo>
                  <a:pt x="1181100" y="0"/>
                </a:lnTo>
                <a:lnTo>
                  <a:pt x="1181100" y="3698875"/>
                </a:lnTo>
                <a:lnTo>
                  <a:pt x="0" y="3698875"/>
                </a:lnTo>
                <a:lnTo>
                  <a:pt x="0" y="1735795"/>
                </a:lnTo>
                <a:lnTo>
                  <a:pt x="48924" y="1697678"/>
                </a:lnTo>
                <a:cubicBezTo>
                  <a:pt x="129510" y="1632743"/>
                  <a:pt x="206155" y="1567101"/>
                  <a:pt x="278759" y="1500788"/>
                </a:cubicBezTo>
                <a:lnTo>
                  <a:pt x="453153" y="1330349"/>
                </a:lnTo>
                <a:lnTo>
                  <a:pt x="510936" y="1369307"/>
                </a:lnTo>
                <a:cubicBezTo>
                  <a:pt x="535406" y="1379657"/>
                  <a:pt x="562310" y="1385380"/>
                  <a:pt x="590551" y="1385380"/>
                </a:cubicBezTo>
                <a:cubicBezTo>
                  <a:pt x="703514" y="1385380"/>
                  <a:pt x="795088" y="1293806"/>
                  <a:pt x="795088" y="1180843"/>
                </a:cubicBezTo>
                <a:cubicBezTo>
                  <a:pt x="795088" y="1124362"/>
                  <a:pt x="772195" y="1073227"/>
                  <a:pt x="735181" y="1036213"/>
                </a:cubicBezTo>
                <a:lnTo>
                  <a:pt x="717723" y="1024442"/>
                </a:lnTo>
                <a:lnTo>
                  <a:pt x="820291" y="886780"/>
                </a:lnTo>
                <a:cubicBezTo>
                  <a:pt x="1010014" y="606666"/>
                  <a:pt x="1130158" y="317479"/>
                  <a:pt x="1174186" y="21448"/>
                </a:cubicBezTo>
                <a:lnTo>
                  <a:pt x="117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zh-CN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宋体" panose="02010600030101010101" pitchFamily="2" charset="-122"/>
            </a:endParaRPr>
          </a:p>
        </p:txBody>
      </p:sp>
      <p:sp>
        <p:nvSpPr>
          <p:cNvPr id="66" name="任意多边形 59"/>
          <p:cNvSpPr>
            <a:spLocks noChangeArrowheads="1"/>
          </p:cNvSpPr>
          <p:nvPr/>
        </p:nvSpPr>
        <p:spPr bwMode="auto">
          <a:xfrm>
            <a:off x="6331643" y="3047706"/>
            <a:ext cx="885710" cy="1441847"/>
          </a:xfrm>
          <a:custGeom>
            <a:avLst/>
            <a:gdLst>
              <a:gd name="T0" fmla="*/ 1181100 w 1181100"/>
              <a:gd name="T1" fmla="*/ 0 h 1921854"/>
              <a:gd name="T2" fmla="*/ 1181100 w 1181100"/>
              <a:gd name="T3" fmla="*/ 1921854 h 1921854"/>
              <a:gd name="T4" fmla="*/ 0 w 1181100"/>
              <a:gd name="T5" fmla="*/ 1921854 h 1921854"/>
              <a:gd name="T6" fmla="*/ 0 w 1181100"/>
              <a:gd name="T7" fmla="*/ 731966 h 1921854"/>
              <a:gd name="T8" fmla="*/ 319230 w 1181100"/>
              <a:gd name="T9" fmla="*/ 562253 h 1921854"/>
              <a:gd name="T10" fmla="*/ 425975 w 1181100"/>
              <a:gd name="T11" fmla="*/ 500289 h 1921854"/>
              <a:gd name="T12" fmla="*/ 445921 w 1181100"/>
              <a:gd name="T13" fmla="*/ 529872 h 1921854"/>
              <a:gd name="T14" fmla="*/ 590551 w 1181100"/>
              <a:gd name="T15" fmla="*/ 589779 h 1921854"/>
              <a:gd name="T16" fmla="*/ 795088 w 1181100"/>
              <a:gd name="T17" fmla="*/ 385242 h 1921854"/>
              <a:gd name="T18" fmla="*/ 779015 w 1181100"/>
              <a:gd name="T19" fmla="*/ 305627 h 1921854"/>
              <a:gd name="T20" fmla="*/ 768996 w 1181100"/>
              <a:gd name="T21" fmla="*/ 290767 h 1921854"/>
              <a:gd name="T22" fmla="*/ 952789 w 1181100"/>
              <a:gd name="T23" fmla="*/ 167545 h 1921854"/>
              <a:gd name="T24" fmla="*/ 1140954 w 1181100"/>
              <a:gd name="T25" fmla="*/ 31276 h 1921854"/>
              <a:gd name="T26" fmla="*/ 1181100 w 1181100"/>
              <a:gd name="T27" fmla="*/ 0 h 1921854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181100"/>
              <a:gd name="T43" fmla="*/ 0 h 1921854"/>
              <a:gd name="T44" fmla="*/ 1181100 w 1181100"/>
              <a:gd name="T45" fmla="*/ 1921854 h 1921854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181100" h="1921854">
                <a:moveTo>
                  <a:pt x="1181100" y="0"/>
                </a:moveTo>
                <a:lnTo>
                  <a:pt x="1181100" y="1921854"/>
                </a:lnTo>
                <a:lnTo>
                  <a:pt x="0" y="1921854"/>
                </a:lnTo>
                <a:lnTo>
                  <a:pt x="0" y="731966"/>
                </a:lnTo>
                <a:lnTo>
                  <a:pt x="319230" y="562253"/>
                </a:lnTo>
                <a:lnTo>
                  <a:pt x="425975" y="500289"/>
                </a:lnTo>
                <a:lnTo>
                  <a:pt x="445921" y="529872"/>
                </a:lnTo>
                <a:cubicBezTo>
                  <a:pt x="482935" y="566886"/>
                  <a:pt x="534069" y="589779"/>
                  <a:pt x="590551" y="589779"/>
                </a:cubicBezTo>
                <a:cubicBezTo>
                  <a:pt x="703514" y="589779"/>
                  <a:pt x="795088" y="498205"/>
                  <a:pt x="795088" y="385242"/>
                </a:cubicBezTo>
                <a:cubicBezTo>
                  <a:pt x="795088" y="357001"/>
                  <a:pt x="789365" y="330097"/>
                  <a:pt x="779015" y="305627"/>
                </a:cubicBezTo>
                <a:lnTo>
                  <a:pt x="768996" y="290767"/>
                </a:lnTo>
                <a:lnTo>
                  <a:pt x="952789" y="167545"/>
                </a:lnTo>
                <a:cubicBezTo>
                  <a:pt x="1017466" y="122501"/>
                  <a:pt x="1080201" y="77074"/>
                  <a:pt x="1140954" y="31276"/>
                </a:cubicBezTo>
                <a:lnTo>
                  <a:pt x="11811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zh-CN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宋体" panose="02010600030101010101" pitchFamily="2" charset="-122"/>
            </a:endParaRPr>
          </a:p>
        </p:txBody>
      </p:sp>
      <p:sp>
        <p:nvSpPr>
          <p:cNvPr id="67" name="任意多边形 63"/>
          <p:cNvSpPr>
            <a:spLocks noChangeArrowheads="1"/>
          </p:cNvSpPr>
          <p:nvPr/>
        </p:nvSpPr>
        <p:spPr bwMode="auto">
          <a:xfrm>
            <a:off x="5405457" y="3618017"/>
            <a:ext cx="885710" cy="871538"/>
          </a:xfrm>
          <a:custGeom>
            <a:avLst/>
            <a:gdLst>
              <a:gd name="T0" fmla="*/ 1181100 w 1181100"/>
              <a:gd name="T1" fmla="*/ 0 h 1161755"/>
              <a:gd name="T2" fmla="*/ 1181100 w 1181100"/>
              <a:gd name="T3" fmla="*/ 1161755 h 1161755"/>
              <a:gd name="T4" fmla="*/ 0 w 1181100"/>
              <a:gd name="T5" fmla="*/ 1161755 h 1161755"/>
              <a:gd name="T6" fmla="*/ 0 w 1181100"/>
              <a:gd name="T7" fmla="*/ 517854 h 1161755"/>
              <a:gd name="T8" fmla="*/ 336342 w 1181100"/>
              <a:gd name="T9" fmla="*/ 385518 h 1161755"/>
              <a:gd name="T10" fmla="*/ 408490 w 1181100"/>
              <a:gd name="T11" fmla="*/ 354228 h 1161755"/>
              <a:gd name="T12" fmla="*/ 445921 w 1181100"/>
              <a:gd name="T13" fmla="*/ 409746 h 1161755"/>
              <a:gd name="T14" fmla="*/ 590551 w 1181100"/>
              <a:gd name="T15" fmla="*/ 469653 h 1161755"/>
              <a:gd name="T16" fmla="*/ 795088 w 1181100"/>
              <a:gd name="T17" fmla="*/ 265116 h 1161755"/>
              <a:gd name="T18" fmla="*/ 790933 w 1181100"/>
              <a:gd name="T19" fmla="*/ 223895 h 1161755"/>
              <a:gd name="T20" fmla="*/ 781056 w 1181100"/>
              <a:gd name="T21" fmla="*/ 192076 h 1161755"/>
              <a:gd name="T22" fmla="*/ 1174526 w 1181100"/>
              <a:gd name="T23" fmla="*/ 3495 h 1161755"/>
              <a:gd name="T24" fmla="*/ 1181100 w 1181100"/>
              <a:gd name="T25" fmla="*/ 0 h 1161755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181100"/>
              <a:gd name="T40" fmla="*/ 0 h 1161755"/>
              <a:gd name="T41" fmla="*/ 1181100 w 1181100"/>
              <a:gd name="T42" fmla="*/ 1161755 h 1161755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181100" h="1161755">
                <a:moveTo>
                  <a:pt x="1181100" y="0"/>
                </a:moveTo>
                <a:lnTo>
                  <a:pt x="1181100" y="1161755"/>
                </a:lnTo>
                <a:lnTo>
                  <a:pt x="0" y="1161755"/>
                </a:lnTo>
                <a:lnTo>
                  <a:pt x="0" y="517854"/>
                </a:lnTo>
                <a:lnTo>
                  <a:pt x="336342" y="385518"/>
                </a:lnTo>
                <a:lnTo>
                  <a:pt x="408490" y="354228"/>
                </a:lnTo>
                <a:lnTo>
                  <a:pt x="445921" y="409746"/>
                </a:lnTo>
                <a:cubicBezTo>
                  <a:pt x="482935" y="446760"/>
                  <a:pt x="534070" y="469653"/>
                  <a:pt x="590551" y="469653"/>
                </a:cubicBezTo>
                <a:cubicBezTo>
                  <a:pt x="703514" y="469653"/>
                  <a:pt x="795088" y="378079"/>
                  <a:pt x="795088" y="265116"/>
                </a:cubicBezTo>
                <a:cubicBezTo>
                  <a:pt x="795088" y="250996"/>
                  <a:pt x="793657" y="237210"/>
                  <a:pt x="790933" y="223895"/>
                </a:cubicBezTo>
                <a:lnTo>
                  <a:pt x="781056" y="192076"/>
                </a:lnTo>
                <a:lnTo>
                  <a:pt x="1174526" y="3495"/>
                </a:lnTo>
                <a:lnTo>
                  <a:pt x="11811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zh-CN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宋体" panose="02010600030101010101" pitchFamily="2" charset="-122"/>
            </a:endParaRPr>
          </a:p>
        </p:txBody>
      </p:sp>
      <p:sp>
        <p:nvSpPr>
          <p:cNvPr id="68" name="任意多边形 66"/>
          <p:cNvSpPr>
            <a:spLocks noChangeArrowheads="1"/>
          </p:cNvSpPr>
          <p:nvPr/>
        </p:nvSpPr>
        <p:spPr bwMode="auto">
          <a:xfrm>
            <a:off x="3913797" y="4021637"/>
            <a:ext cx="1452374" cy="466725"/>
          </a:xfrm>
          <a:custGeom>
            <a:avLst/>
            <a:gdLst>
              <a:gd name="T0" fmla="*/ 1936748 w 1936748"/>
              <a:gd name="T1" fmla="*/ 0 h 623080"/>
              <a:gd name="T2" fmla="*/ 1936748 w 1936748"/>
              <a:gd name="T3" fmla="*/ 623080 h 623080"/>
              <a:gd name="T4" fmla="*/ 0 w 1936748"/>
              <a:gd name="T5" fmla="*/ 623080 h 623080"/>
              <a:gd name="T6" fmla="*/ 0 w 1936748"/>
              <a:gd name="T7" fmla="*/ 613884 h 623080"/>
              <a:gd name="T8" fmla="*/ 352298 w 1936748"/>
              <a:gd name="T9" fmla="*/ 519526 h 623080"/>
              <a:gd name="T10" fmla="*/ 750617 w 1936748"/>
              <a:gd name="T11" fmla="*/ 403342 h 623080"/>
              <a:gd name="T12" fmla="*/ 791646 w 1936748"/>
              <a:gd name="T13" fmla="*/ 390480 h 623080"/>
              <a:gd name="T14" fmla="*/ 823745 w 1936748"/>
              <a:gd name="T15" fmla="*/ 438090 h 623080"/>
              <a:gd name="T16" fmla="*/ 968375 w 1936748"/>
              <a:gd name="T17" fmla="*/ 497997 h 623080"/>
              <a:gd name="T18" fmla="*/ 1172912 w 1936748"/>
              <a:gd name="T19" fmla="*/ 293460 h 623080"/>
              <a:gd name="T20" fmla="*/ 1170635 w 1936748"/>
              <a:gd name="T21" fmla="*/ 270869 h 623080"/>
              <a:gd name="T22" fmla="*/ 1509041 w 1936748"/>
              <a:gd name="T23" fmla="*/ 156899 h 623080"/>
              <a:gd name="T24" fmla="*/ 1868376 w 1936748"/>
              <a:gd name="T25" fmla="*/ 26902 h 623080"/>
              <a:gd name="T26" fmla="*/ 1936748 w 1936748"/>
              <a:gd name="T27" fmla="*/ 0 h 62308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936748"/>
              <a:gd name="T43" fmla="*/ 0 h 623080"/>
              <a:gd name="T44" fmla="*/ 1936748 w 1936748"/>
              <a:gd name="T45" fmla="*/ 623080 h 623080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936748" h="623080">
                <a:moveTo>
                  <a:pt x="1936748" y="0"/>
                </a:moveTo>
                <a:lnTo>
                  <a:pt x="1936748" y="623080"/>
                </a:lnTo>
                <a:lnTo>
                  <a:pt x="0" y="623080"/>
                </a:lnTo>
                <a:lnTo>
                  <a:pt x="0" y="613884"/>
                </a:lnTo>
                <a:lnTo>
                  <a:pt x="352298" y="519526"/>
                </a:lnTo>
                <a:cubicBezTo>
                  <a:pt x="487129" y="481602"/>
                  <a:pt x="619924" y="442867"/>
                  <a:pt x="750617" y="403342"/>
                </a:cubicBezTo>
                <a:lnTo>
                  <a:pt x="791646" y="390480"/>
                </a:lnTo>
                <a:lnTo>
                  <a:pt x="823745" y="438090"/>
                </a:lnTo>
                <a:cubicBezTo>
                  <a:pt x="860759" y="475104"/>
                  <a:pt x="911894" y="497997"/>
                  <a:pt x="968375" y="497997"/>
                </a:cubicBezTo>
                <a:cubicBezTo>
                  <a:pt x="1081338" y="497997"/>
                  <a:pt x="1172912" y="406423"/>
                  <a:pt x="1172912" y="293460"/>
                </a:cubicBezTo>
                <a:lnTo>
                  <a:pt x="1170635" y="270869"/>
                </a:lnTo>
                <a:lnTo>
                  <a:pt x="1509041" y="156899"/>
                </a:lnTo>
                <a:cubicBezTo>
                  <a:pt x="1631071" y="114305"/>
                  <a:pt x="1750871" y="70965"/>
                  <a:pt x="1868376" y="26902"/>
                </a:cubicBezTo>
                <a:lnTo>
                  <a:pt x="193674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0" tIns="45705" rIns="91410" bIns="45705" numCol="1" spcCol="0" rtlCol="0" fromWordArt="0" anchor="ctr" anchorCtr="0" forceAA="0" compatLnSpc="1">
            <a:noAutofit/>
          </a:bodyPr>
          <a:lstStyle/>
          <a:p>
            <a:endParaRPr lang="zh-CN" altLang="zh-CN" sz="135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宋体" panose="02010600030101010101" pitchFamily="2" charset="-122"/>
            </a:endParaRPr>
          </a:p>
        </p:txBody>
      </p:sp>
      <p:sp>
        <p:nvSpPr>
          <p:cNvPr id="69" name="椭圆 51"/>
          <p:cNvSpPr>
            <a:spLocks noChangeArrowheads="1"/>
          </p:cNvSpPr>
          <p:nvPr/>
        </p:nvSpPr>
        <p:spPr bwMode="auto">
          <a:xfrm>
            <a:off x="7591161" y="2492875"/>
            <a:ext cx="216665" cy="215504"/>
          </a:xfrm>
          <a:prstGeom prst="ellipse">
            <a:avLst/>
          </a:prstGeom>
          <a:solidFill>
            <a:srgbClr val="000000">
              <a:lumMod val="50000"/>
              <a:lumOff val="50000"/>
            </a:srgbClr>
          </a:solidFill>
          <a:ln>
            <a:noFill/>
          </a:ln>
        </p:spPr>
        <p:txBody>
          <a:bodyPr lIns="68566" tIns="34284" rIns="68566" bIns="34284" anchor="ctr"/>
          <a:lstStyle/>
          <a:p>
            <a:pPr algn="ctr" defTabSz="1218565">
              <a:defRPr/>
            </a:pPr>
            <a:endParaRPr lang="zh-CN" altLang="zh-CN" ker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宋体" panose="02010600030101010101" pitchFamily="2" charset="-122"/>
            </a:endParaRPr>
          </a:p>
        </p:txBody>
      </p:sp>
      <p:sp>
        <p:nvSpPr>
          <p:cNvPr id="70" name="椭圆 52"/>
          <p:cNvSpPr>
            <a:spLocks noChangeArrowheads="1"/>
          </p:cNvSpPr>
          <p:nvPr/>
        </p:nvSpPr>
        <p:spPr bwMode="auto">
          <a:xfrm>
            <a:off x="6666165" y="3228682"/>
            <a:ext cx="216665" cy="216694"/>
          </a:xfrm>
          <a:prstGeom prst="ellipse">
            <a:avLst/>
          </a:prstGeom>
          <a:solidFill>
            <a:srgbClr val="000000">
              <a:lumMod val="50000"/>
              <a:lumOff val="50000"/>
            </a:srgbClr>
          </a:solidFill>
          <a:ln>
            <a:noFill/>
          </a:ln>
        </p:spPr>
        <p:txBody>
          <a:bodyPr lIns="68566" tIns="34284" rIns="68566" bIns="34284" anchor="ctr"/>
          <a:lstStyle/>
          <a:p>
            <a:pPr algn="ctr" defTabSz="1218565">
              <a:defRPr/>
            </a:pPr>
            <a:endParaRPr lang="zh-CN" altLang="zh-CN" ker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宋体" panose="02010600030101010101" pitchFamily="2" charset="-122"/>
            </a:endParaRPr>
          </a:p>
        </p:txBody>
      </p:sp>
      <p:sp>
        <p:nvSpPr>
          <p:cNvPr id="71" name="椭圆 53"/>
          <p:cNvSpPr>
            <a:spLocks noChangeArrowheads="1"/>
          </p:cNvSpPr>
          <p:nvPr/>
        </p:nvSpPr>
        <p:spPr bwMode="auto">
          <a:xfrm>
            <a:off x="5741170" y="3708505"/>
            <a:ext cx="215474" cy="216694"/>
          </a:xfrm>
          <a:prstGeom prst="ellipse">
            <a:avLst/>
          </a:prstGeom>
          <a:solidFill>
            <a:srgbClr val="000000">
              <a:lumMod val="50000"/>
              <a:lumOff val="50000"/>
            </a:srgbClr>
          </a:solidFill>
          <a:ln>
            <a:noFill/>
          </a:ln>
        </p:spPr>
        <p:txBody>
          <a:bodyPr lIns="68566" tIns="34284" rIns="68566" bIns="34284" anchor="ctr"/>
          <a:lstStyle/>
          <a:p>
            <a:pPr algn="ctr" defTabSz="1218565">
              <a:defRPr/>
            </a:pPr>
            <a:endParaRPr lang="zh-CN" altLang="zh-CN" ker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宋体" panose="02010600030101010101" pitchFamily="2" charset="-122"/>
            </a:endParaRPr>
          </a:p>
        </p:txBody>
      </p:sp>
      <p:sp>
        <p:nvSpPr>
          <p:cNvPr id="72" name="椭圆 54"/>
          <p:cNvSpPr>
            <a:spLocks noChangeArrowheads="1"/>
          </p:cNvSpPr>
          <p:nvPr/>
        </p:nvSpPr>
        <p:spPr bwMode="auto">
          <a:xfrm>
            <a:off x="4531653" y="4133558"/>
            <a:ext cx="216665" cy="216694"/>
          </a:xfrm>
          <a:prstGeom prst="ellipse">
            <a:avLst/>
          </a:prstGeom>
          <a:solidFill>
            <a:srgbClr val="000000">
              <a:lumMod val="50000"/>
              <a:lumOff val="50000"/>
            </a:srgbClr>
          </a:solidFill>
          <a:ln>
            <a:noFill/>
          </a:ln>
        </p:spPr>
        <p:txBody>
          <a:bodyPr lIns="68566" tIns="34284" rIns="68566" bIns="34284" anchor="ctr"/>
          <a:lstStyle/>
          <a:p>
            <a:pPr algn="ctr" defTabSz="1218565">
              <a:defRPr/>
            </a:pPr>
            <a:endParaRPr lang="zh-CN" altLang="zh-CN" ker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宋体" panose="02010600030101010101" pitchFamily="2" charset="-122"/>
            </a:endParaRPr>
          </a:p>
        </p:txBody>
      </p:sp>
      <p:sp>
        <p:nvSpPr>
          <p:cNvPr id="73" name="矩形 47"/>
          <p:cNvSpPr>
            <a:spLocks noChangeArrowheads="1"/>
          </p:cNvSpPr>
          <p:nvPr/>
        </p:nvSpPr>
        <p:spPr bwMode="auto">
          <a:xfrm>
            <a:off x="1038812" y="1124848"/>
            <a:ext cx="7203534" cy="51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68559" tIns="34281" rIns="68559" bIns="34281">
            <a:spAutoFit/>
          </a:bodyPr>
          <a:lstStyle/>
          <a:p>
            <a:pPr algn="ctr" defTabSz="1218565">
              <a:lnSpc>
                <a:spcPct val="130000"/>
              </a:lnSpc>
              <a:defRPr/>
            </a:pPr>
            <a:r>
              <a:rPr lang="zh-CN" altLang="en-US" sz="1125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方正兰亭黑_GBK" pitchFamily="2" charset="-122"/>
              </a:rPr>
              <a:t>在此录入图表的综合描述说明。在此录入上述图表的综合描述说明，在此录入上述图表的综合描述说明，在此录入上述图表的综合描述说明，在此录入上述图表的综合描述说明，在此录入上述图表的综合描述说明。</a:t>
            </a:r>
          </a:p>
        </p:txBody>
      </p:sp>
      <p:sp>
        <p:nvSpPr>
          <p:cNvPr id="74" name="矩形 93"/>
          <p:cNvSpPr>
            <a:spLocks noChangeArrowheads="1"/>
          </p:cNvSpPr>
          <p:nvPr/>
        </p:nvSpPr>
        <p:spPr bwMode="auto">
          <a:xfrm>
            <a:off x="1889748" y="1885656"/>
            <a:ext cx="707390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59" tIns="34281" rIns="68559" bIns="34281">
            <a:spAutoFit/>
          </a:bodyPr>
          <a:lstStyle/>
          <a:p>
            <a:pPr algn="r" defTabSz="1218565">
              <a:defRPr/>
            </a:pPr>
            <a:r>
              <a:rPr lang="zh-CN" altLang="en-US" sz="15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方正兰亭黑_GBK" pitchFamily="2" charset="-122"/>
              </a:rPr>
              <a:t>项目四</a:t>
            </a:r>
          </a:p>
        </p:txBody>
      </p:sp>
      <p:sp>
        <p:nvSpPr>
          <p:cNvPr id="75" name="矩形 165"/>
          <p:cNvSpPr>
            <a:spLocks noChangeArrowheads="1"/>
          </p:cNvSpPr>
          <p:nvPr/>
        </p:nvSpPr>
        <p:spPr bwMode="auto">
          <a:xfrm>
            <a:off x="1092188" y="2178549"/>
            <a:ext cx="1504950" cy="217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6" tIns="34284" rIns="68566" bIns="34284">
            <a:spAutoFit/>
          </a:bodyPr>
          <a:lstStyle/>
          <a:p>
            <a:pPr algn="r" defTabSz="1218565">
              <a:defRPr/>
            </a:pPr>
            <a:r>
              <a:rPr lang="zh-CN" altLang="en-US" sz="975" ker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方正兰亭黑_GBK" pitchFamily="2" charset="-122"/>
              </a:rPr>
              <a:t>点击输入图表的描述说明</a:t>
            </a:r>
          </a:p>
        </p:txBody>
      </p:sp>
      <p:sp>
        <p:nvSpPr>
          <p:cNvPr id="76" name="矩形 41"/>
          <p:cNvSpPr>
            <a:spLocks noChangeArrowheads="1"/>
          </p:cNvSpPr>
          <p:nvPr/>
        </p:nvSpPr>
        <p:spPr bwMode="auto">
          <a:xfrm>
            <a:off x="1889748" y="2582172"/>
            <a:ext cx="707390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59" tIns="34281" rIns="68559" bIns="34281">
            <a:spAutoFit/>
          </a:bodyPr>
          <a:lstStyle/>
          <a:p>
            <a:pPr algn="r" defTabSz="1218565">
              <a:defRPr/>
            </a:pPr>
            <a:r>
              <a:rPr lang="zh-CN" altLang="en-US" sz="15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方正兰亭黑_GBK" pitchFamily="2" charset="-122"/>
              </a:rPr>
              <a:t>项目三</a:t>
            </a:r>
          </a:p>
        </p:txBody>
      </p:sp>
      <p:sp>
        <p:nvSpPr>
          <p:cNvPr id="77" name="矩形 42"/>
          <p:cNvSpPr>
            <a:spLocks noChangeArrowheads="1"/>
          </p:cNvSpPr>
          <p:nvPr/>
        </p:nvSpPr>
        <p:spPr bwMode="auto">
          <a:xfrm>
            <a:off x="1092188" y="2875065"/>
            <a:ext cx="1504950" cy="217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6" tIns="34284" rIns="68566" bIns="34284">
            <a:spAutoFit/>
          </a:bodyPr>
          <a:lstStyle/>
          <a:p>
            <a:pPr algn="r" defTabSz="1218565">
              <a:defRPr/>
            </a:pPr>
            <a:r>
              <a:rPr lang="zh-CN" altLang="en-US" sz="975" ker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方正兰亭黑_GBK" pitchFamily="2" charset="-122"/>
              </a:rPr>
              <a:t>点击输入图表的描述说明</a:t>
            </a:r>
          </a:p>
        </p:txBody>
      </p:sp>
      <p:sp>
        <p:nvSpPr>
          <p:cNvPr id="78" name="矩形 44"/>
          <p:cNvSpPr>
            <a:spLocks noChangeArrowheads="1"/>
          </p:cNvSpPr>
          <p:nvPr/>
        </p:nvSpPr>
        <p:spPr bwMode="auto">
          <a:xfrm>
            <a:off x="1889748" y="3290594"/>
            <a:ext cx="707390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59" tIns="34281" rIns="68559" bIns="34281">
            <a:spAutoFit/>
          </a:bodyPr>
          <a:lstStyle/>
          <a:p>
            <a:pPr algn="r" defTabSz="1218565">
              <a:defRPr/>
            </a:pPr>
            <a:r>
              <a:rPr lang="zh-CN" altLang="en-US" sz="15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方正兰亭黑_GBK" pitchFamily="2" charset="-122"/>
              </a:rPr>
              <a:t>项目二</a:t>
            </a:r>
          </a:p>
        </p:txBody>
      </p:sp>
      <p:sp>
        <p:nvSpPr>
          <p:cNvPr id="79" name="矩形 45"/>
          <p:cNvSpPr>
            <a:spLocks noChangeArrowheads="1"/>
          </p:cNvSpPr>
          <p:nvPr/>
        </p:nvSpPr>
        <p:spPr bwMode="auto">
          <a:xfrm>
            <a:off x="1092188" y="3584678"/>
            <a:ext cx="1504950" cy="217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6" tIns="34284" rIns="68566" bIns="34284">
            <a:spAutoFit/>
          </a:bodyPr>
          <a:lstStyle/>
          <a:p>
            <a:pPr algn="r" defTabSz="1218565">
              <a:defRPr/>
            </a:pPr>
            <a:r>
              <a:rPr lang="zh-CN" altLang="en-US" sz="975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方正兰亭黑_GBK" pitchFamily="2" charset="-122"/>
              </a:rPr>
              <a:t>点击输入图表的描述说明</a:t>
            </a:r>
          </a:p>
        </p:txBody>
      </p:sp>
      <p:sp>
        <p:nvSpPr>
          <p:cNvPr id="80" name="矩形 47"/>
          <p:cNvSpPr>
            <a:spLocks noChangeArrowheads="1"/>
          </p:cNvSpPr>
          <p:nvPr/>
        </p:nvSpPr>
        <p:spPr bwMode="auto">
          <a:xfrm>
            <a:off x="1889748" y="3984729"/>
            <a:ext cx="707390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59" tIns="34281" rIns="68559" bIns="34281">
            <a:spAutoFit/>
          </a:bodyPr>
          <a:lstStyle/>
          <a:p>
            <a:pPr algn="r" defTabSz="1218565">
              <a:defRPr/>
            </a:pPr>
            <a:r>
              <a:rPr lang="zh-CN" altLang="en-US" sz="15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方正兰亭黑_GBK" pitchFamily="2" charset="-122"/>
              </a:rPr>
              <a:t>项目一</a:t>
            </a:r>
          </a:p>
        </p:txBody>
      </p:sp>
      <p:sp>
        <p:nvSpPr>
          <p:cNvPr id="81" name="矩形 48"/>
          <p:cNvSpPr>
            <a:spLocks noChangeArrowheads="1"/>
          </p:cNvSpPr>
          <p:nvPr/>
        </p:nvSpPr>
        <p:spPr bwMode="auto">
          <a:xfrm>
            <a:off x="1092188" y="4278812"/>
            <a:ext cx="1504950" cy="217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66" tIns="34284" rIns="68566" bIns="34284">
            <a:spAutoFit/>
          </a:bodyPr>
          <a:lstStyle/>
          <a:p>
            <a:pPr algn="r" defTabSz="1218565">
              <a:defRPr/>
            </a:pPr>
            <a:r>
              <a:rPr lang="zh-CN" altLang="en-US" sz="975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方正兰亭黑_GBK" pitchFamily="2" charset="-122"/>
              </a:rPr>
              <a:t>点击输入图表的描述说明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40" name="任意多边形 39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0" dur="9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2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35" dur="500" tmFilter="0, 0; .2, .5; .8, .5; 1, 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6" dur="250" autoRev="1" fill="hold"/>
                                        <p:tgtEl>
                                          <p:spTgt spid="7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50" dur="500" tmFilter="0, 0; .2, .5; .8, .5; 1, 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7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0"/>
                            </p:stCondLst>
                            <p:childTnLst>
                              <p:par>
                                <p:cTn id="6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65" dur="500" tmFilter="0, 0; .2, .5; .8, .5; 1, 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6" dur="250" autoRev="1" fill="hold"/>
                                        <p:tgtEl>
                                          <p:spTgt spid="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500"/>
                            </p:stCondLst>
                            <p:childTnLst>
                              <p:par>
                                <p:cTn id="6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>
                                      <p:cBhvr>
                                        <p:cTn id="80" dur="500" tmFilter="0, 0; .2, .5; .8, .5; 1, 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1" dur="250" autoRev="1" fill="hold"/>
                                        <p:tgtEl>
                                          <p:spTgt spid="6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500"/>
                            </p:stCondLst>
                            <p:childTnLst>
                              <p:par>
                                <p:cTn id="8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ldLvl="0" animBg="1" autoUpdateAnimBg="0"/>
      <p:bldP spid="66" grpId="0" bldLvl="0" animBg="1" autoUpdateAnimBg="0"/>
      <p:bldP spid="67" grpId="0" bldLvl="0" animBg="1" autoUpdateAnimBg="0"/>
      <p:bldP spid="68" grpId="0" bldLvl="0" animBg="1" autoUpdateAnimBg="0"/>
      <p:bldP spid="69" grpId="0" bldLvl="0" animBg="1" autoUpdateAnimBg="0"/>
      <p:bldP spid="69" grpId="1" bldLvl="0" animBg="1" autoUpdateAnimBg="0"/>
      <p:bldP spid="70" grpId="0" bldLvl="0" animBg="1" autoUpdateAnimBg="0"/>
      <p:bldP spid="70" grpId="1" bldLvl="0" animBg="1" autoUpdateAnimBg="0"/>
      <p:bldP spid="71" grpId="0" bldLvl="0" animBg="1" autoUpdateAnimBg="0"/>
      <p:bldP spid="71" grpId="1" bldLvl="0" animBg="1" autoUpdateAnimBg="0"/>
      <p:bldP spid="72" grpId="0" bldLvl="0" animBg="1" autoUpdateAnimBg="0"/>
      <p:bldP spid="72" grpId="1" bldLvl="0" animBg="1" autoUpdateAnimBg="0"/>
      <p:bldP spid="73" grpId="0"/>
      <p:bldP spid="74" grpId="0" bldLvl="0" autoUpdateAnimBg="0"/>
      <p:bldP spid="75" grpId="0" bldLvl="0" autoUpdateAnimBg="0"/>
      <p:bldP spid="76" grpId="0" bldLvl="0" autoUpdateAnimBg="0"/>
      <p:bldP spid="77" grpId="0" bldLvl="0" autoUpdateAnimBg="0"/>
      <p:bldP spid="78" grpId="0" bldLvl="0" autoUpdateAnimBg="0"/>
      <p:bldP spid="79" grpId="0" bldLvl="0" autoUpdateAnimBg="0"/>
      <p:bldP spid="80" grpId="0" bldLvl="0" autoUpdateAnimBg="0"/>
      <p:bldP spid="81" grpId="0" bldLvl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2" name="文本框 31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基本工作概述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35" name="直接连接符 34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931646" y="2782083"/>
            <a:ext cx="1551570" cy="1410297"/>
            <a:chOff x="1030439" y="3618023"/>
            <a:chExt cx="1551772" cy="1410297"/>
          </a:xfrm>
        </p:grpSpPr>
        <p:sp>
          <p:nvSpPr>
            <p:cNvPr id="37" name="椭圆 1"/>
            <p:cNvSpPr/>
            <p:nvPr/>
          </p:nvSpPr>
          <p:spPr>
            <a:xfrm>
              <a:off x="1030439" y="4252434"/>
              <a:ext cx="1551772" cy="775886"/>
            </a:xfrm>
            <a:custGeom>
              <a:avLst/>
              <a:gdLst/>
              <a:ahLst/>
              <a:cxnLst/>
              <a:rect l="l" t="t" r="r" b="b"/>
              <a:pathLst>
                <a:path w="3240360" h="1620180">
                  <a:moveTo>
                    <a:pt x="0" y="0"/>
                  </a:moveTo>
                  <a:lnTo>
                    <a:pt x="671900" y="0"/>
                  </a:lnTo>
                  <a:cubicBezTo>
                    <a:pt x="671900" y="523721"/>
                    <a:pt x="1096459" y="948280"/>
                    <a:pt x="1620180" y="948280"/>
                  </a:cubicBezTo>
                  <a:cubicBezTo>
                    <a:pt x="2143901" y="948280"/>
                    <a:pt x="2568460" y="523721"/>
                    <a:pt x="2568460" y="0"/>
                  </a:cubicBezTo>
                  <a:lnTo>
                    <a:pt x="3240360" y="0"/>
                  </a:lnTo>
                  <a:cubicBezTo>
                    <a:pt x="3240360" y="894801"/>
                    <a:pt x="2514981" y="1620180"/>
                    <a:pt x="1620180" y="1620180"/>
                  </a:cubicBezTo>
                  <a:cubicBezTo>
                    <a:pt x="725379" y="1620180"/>
                    <a:pt x="0" y="89480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20000"/>
                </a:lnSpc>
              </a:pPr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1139650" y="3618023"/>
              <a:ext cx="1365121" cy="947175"/>
              <a:chOff x="1139650" y="3618023"/>
              <a:chExt cx="1365121" cy="947175"/>
            </a:xfrm>
          </p:grpSpPr>
          <p:sp>
            <p:nvSpPr>
              <p:cNvPr id="39" name="椭圆 38"/>
              <p:cNvSpPr/>
              <p:nvPr/>
            </p:nvSpPr>
            <p:spPr bwMode="auto">
              <a:xfrm rot="1267204">
                <a:off x="1402404" y="3739108"/>
                <a:ext cx="826088" cy="82609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lnSpc>
                    <a:spcPct val="120000"/>
                  </a:lnSpc>
                </a:pPr>
                <a:endParaRPr lang="zh-CN" altLang="en-US" sz="135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40" name="直接连接符 39"/>
              <p:cNvCxnSpPr/>
              <p:nvPr/>
            </p:nvCxnSpPr>
            <p:spPr>
              <a:xfrm>
                <a:off x="1139650" y="3618023"/>
                <a:ext cx="1365121" cy="0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/>
              <p:cNvCxnSpPr/>
              <p:nvPr/>
            </p:nvCxnSpPr>
            <p:spPr>
              <a:xfrm>
                <a:off x="1806325" y="3618024"/>
                <a:ext cx="0" cy="114855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TextBox 9"/>
              <p:cNvSpPr txBox="1"/>
              <p:nvPr/>
            </p:nvSpPr>
            <p:spPr>
              <a:xfrm>
                <a:off x="1483160" y="3967487"/>
                <a:ext cx="525848" cy="2990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135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2803850" y="1403070"/>
            <a:ext cx="1551570" cy="1615375"/>
            <a:chOff x="2902888" y="2239009"/>
            <a:chExt cx="1551772" cy="1615375"/>
          </a:xfrm>
        </p:grpSpPr>
        <p:sp>
          <p:nvSpPr>
            <p:cNvPr id="44" name="椭圆 1"/>
            <p:cNvSpPr/>
            <p:nvPr/>
          </p:nvSpPr>
          <p:spPr>
            <a:xfrm>
              <a:off x="2902888" y="2700792"/>
              <a:ext cx="1551772" cy="775886"/>
            </a:xfrm>
            <a:custGeom>
              <a:avLst/>
              <a:gdLst/>
              <a:ahLst/>
              <a:cxnLst/>
              <a:rect l="l" t="t" r="r" b="b"/>
              <a:pathLst>
                <a:path w="3240360" h="1620180">
                  <a:moveTo>
                    <a:pt x="0" y="0"/>
                  </a:moveTo>
                  <a:lnTo>
                    <a:pt x="671900" y="0"/>
                  </a:lnTo>
                  <a:cubicBezTo>
                    <a:pt x="671900" y="523721"/>
                    <a:pt x="1096459" y="948280"/>
                    <a:pt x="1620180" y="948280"/>
                  </a:cubicBezTo>
                  <a:cubicBezTo>
                    <a:pt x="2143901" y="948280"/>
                    <a:pt x="2568460" y="523721"/>
                    <a:pt x="2568460" y="0"/>
                  </a:cubicBezTo>
                  <a:lnTo>
                    <a:pt x="3240360" y="0"/>
                  </a:lnTo>
                  <a:cubicBezTo>
                    <a:pt x="3240360" y="894801"/>
                    <a:pt x="2514981" y="1620180"/>
                    <a:pt x="1620180" y="1620180"/>
                  </a:cubicBezTo>
                  <a:cubicBezTo>
                    <a:pt x="725379" y="1620180"/>
                    <a:pt x="0" y="89480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20000"/>
                </a:lnSpc>
              </a:pPr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椭圆 44"/>
            <p:cNvSpPr/>
            <p:nvPr/>
          </p:nvSpPr>
          <p:spPr bwMode="auto">
            <a:xfrm rot="1267204">
              <a:off x="3283185" y="2239009"/>
              <a:ext cx="802497" cy="8024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20000"/>
                </a:lnSpc>
              </a:pPr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2996214" y="3854372"/>
              <a:ext cx="1365121" cy="0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3682187" y="3503169"/>
              <a:ext cx="420" cy="351215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15"/>
            <p:cNvSpPr txBox="1"/>
            <p:nvPr/>
          </p:nvSpPr>
          <p:spPr>
            <a:xfrm>
              <a:off x="3361267" y="2395058"/>
              <a:ext cx="525848" cy="2990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676056" y="2764568"/>
            <a:ext cx="1551570" cy="1416247"/>
            <a:chOff x="4775337" y="3600507"/>
            <a:chExt cx="1551772" cy="1416247"/>
          </a:xfrm>
        </p:grpSpPr>
        <p:sp>
          <p:nvSpPr>
            <p:cNvPr id="50" name="椭圆 49"/>
            <p:cNvSpPr/>
            <p:nvPr/>
          </p:nvSpPr>
          <p:spPr bwMode="auto">
            <a:xfrm rot="1267204">
              <a:off x="5132056" y="3731833"/>
              <a:ext cx="843072" cy="8430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20000"/>
                </a:lnSpc>
              </a:pPr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椭圆 1"/>
            <p:cNvSpPr/>
            <p:nvPr/>
          </p:nvSpPr>
          <p:spPr>
            <a:xfrm>
              <a:off x="4775337" y="4240868"/>
              <a:ext cx="1551772" cy="775886"/>
            </a:xfrm>
            <a:custGeom>
              <a:avLst/>
              <a:gdLst/>
              <a:ahLst/>
              <a:cxnLst/>
              <a:rect l="l" t="t" r="r" b="b"/>
              <a:pathLst>
                <a:path w="3240360" h="1620180">
                  <a:moveTo>
                    <a:pt x="0" y="0"/>
                  </a:moveTo>
                  <a:lnTo>
                    <a:pt x="671900" y="0"/>
                  </a:lnTo>
                  <a:cubicBezTo>
                    <a:pt x="671900" y="523721"/>
                    <a:pt x="1096459" y="948280"/>
                    <a:pt x="1620180" y="948280"/>
                  </a:cubicBezTo>
                  <a:cubicBezTo>
                    <a:pt x="2143901" y="948280"/>
                    <a:pt x="2568460" y="523721"/>
                    <a:pt x="2568460" y="0"/>
                  </a:cubicBezTo>
                  <a:lnTo>
                    <a:pt x="3240360" y="0"/>
                  </a:lnTo>
                  <a:cubicBezTo>
                    <a:pt x="3240360" y="894801"/>
                    <a:pt x="2514981" y="1620180"/>
                    <a:pt x="1620180" y="1620180"/>
                  </a:cubicBezTo>
                  <a:cubicBezTo>
                    <a:pt x="725379" y="1620180"/>
                    <a:pt x="0" y="89480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20000"/>
                </a:lnSpc>
              </a:pPr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4868663" y="3600507"/>
              <a:ext cx="1365121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>
              <a:off x="5551222" y="3600508"/>
              <a:ext cx="0" cy="114855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21"/>
            <p:cNvSpPr txBox="1"/>
            <p:nvPr/>
          </p:nvSpPr>
          <p:spPr>
            <a:xfrm>
              <a:off x="5230427" y="3967487"/>
              <a:ext cx="525848" cy="2990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731616" y="1342536"/>
            <a:ext cx="1551570" cy="1615375"/>
            <a:chOff x="6831165" y="2178475"/>
            <a:chExt cx="1551772" cy="1615375"/>
          </a:xfrm>
        </p:grpSpPr>
        <p:sp>
          <p:nvSpPr>
            <p:cNvPr id="56" name="椭圆 1"/>
            <p:cNvSpPr/>
            <p:nvPr/>
          </p:nvSpPr>
          <p:spPr>
            <a:xfrm>
              <a:off x="6831165" y="2640258"/>
              <a:ext cx="1551772" cy="775886"/>
            </a:xfrm>
            <a:custGeom>
              <a:avLst/>
              <a:gdLst/>
              <a:ahLst/>
              <a:cxnLst/>
              <a:rect l="l" t="t" r="r" b="b"/>
              <a:pathLst>
                <a:path w="3240360" h="1620180">
                  <a:moveTo>
                    <a:pt x="0" y="0"/>
                  </a:moveTo>
                  <a:lnTo>
                    <a:pt x="671900" y="0"/>
                  </a:lnTo>
                  <a:cubicBezTo>
                    <a:pt x="671900" y="523721"/>
                    <a:pt x="1096459" y="948280"/>
                    <a:pt x="1620180" y="948280"/>
                  </a:cubicBezTo>
                  <a:cubicBezTo>
                    <a:pt x="2143901" y="948280"/>
                    <a:pt x="2568460" y="523721"/>
                    <a:pt x="2568460" y="0"/>
                  </a:cubicBezTo>
                  <a:lnTo>
                    <a:pt x="3240360" y="0"/>
                  </a:lnTo>
                  <a:cubicBezTo>
                    <a:pt x="3240360" y="894801"/>
                    <a:pt x="2514981" y="1620180"/>
                    <a:pt x="1620180" y="1620180"/>
                  </a:cubicBezTo>
                  <a:cubicBezTo>
                    <a:pt x="725379" y="1620180"/>
                    <a:pt x="0" y="89480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20000"/>
                </a:lnSpc>
              </a:pPr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 bwMode="auto">
            <a:xfrm rot="1267204">
              <a:off x="7211462" y="2178475"/>
              <a:ext cx="802497" cy="80249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20000"/>
                </a:lnSpc>
              </a:pPr>
              <a:endParaRPr lang="zh-CN" altLang="en-US" sz="135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8" name="直接连接符 57"/>
            <p:cNvCxnSpPr/>
            <p:nvPr/>
          </p:nvCxnSpPr>
          <p:spPr>
            <a:xfrm>
              <a:off x="6924491" y="3793838"/>
              <a:ext cx="1365121" cy="0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7610464" y="3442635"/>
              <a:ext cx="420" cy="351215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27"/>
            <p:cNvSpPr txBox="1"/>
            <p:nvPr/>
          </p:nvSpPr>
          <p:spPr>
            <a:xfrm>
              <a:off x="7289544" y="2395058"/>
              <a:ext cx="525848" cy="2990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35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</p:grpSp>
      <p:sp>
        <p:nvSpPr>
          <p:cNvPr id="61" name="TextBox 28"/>
          <p:cNvSpPr txBox="1"/>
          <p:nvPr/>
        </p:nvSpPr>
        <p:spPr>
          <a:xfrm>
            <a:off x="828073" y="1252398"/>
            <a:ext cx="1839223" cy="1059180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这里根据您的需要输入介绍文本，这里根据您的需要输入介绍文本，这里根据您的需要输入介绍文本。</a:t>
            </a:r>
          </a:p>
        </p:txBody>
      </p:sp>
      <p:sp>
        <p:nvSpPr>
          <p:cNvPr id="62" name="TextBox 29"/>
          <p:cNvSpPr txBox="1"/>
          <p:nvPr/>
        </p:nvSpPr>
        <p:spPr>
          <a:xfrm>
            <a:off x="2687590" y="3065772"/>
            <a:ext cx="1839223" cy="1059180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这里根据您的需要输入介绍文本，这里根据您的需要输入介绍文本，这里根据您的需要输入介绍文本。</a:t>
            </a:r>
          </a:p>
        </p:txBody>
      </p:sp>
      <p:sp>
        <p:nvSpPr>
          <p:cNvPr id="63" name="TextBox 30"/>
          <p:cNvSpPr txBox="1"/>
          <p:nvPr/>
        </p:nvSpPr>
        <p:spPr>
          <a:xfrm>
            <a:off x="4676056" y="1224908"/>
            <a:ext cx="1839223" cy="1059180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这里根据您的需要输入介绍文本，这里根据您的需要输入介绍文本，这里根据您的需要输入介绍文本。</a:t>
            </a:r>
          </a:p>
        </p:txBody>
      </p:sp>
      <p:sp>
        <p:nvSpPr>
          <p:cNvPr id="64" name="TextBox 31"/>
          <p:cNvSpPr txBox="1"/>
          <p:nvPr/>
        </p:nvSpPr>
        <p:spPr>
          <a:xfrm>
            <a:off x="6593448" y="3018443"/>
            <a:ext cx="1839223" cy="1059180"/>
          </a:xfrm>
          <a:prstGeom prst="rect">
            <a:avLst/>
          </a:prstGeom>
          <a:noFill/>
        </p:spPr>
        <p:txBody>
          <a:bodyPr wrap="square" lIns="91431" tIns="45715" rIns="91431" bIns="45715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这里根据您的需要输入介绍文本，这里根据您的需要输入介绍文本，这里根据您的需要输入介绍文本。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2" name="任意多边形 1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3" name="任意多边形 2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  <p:bldP spid="63" grpId="0"/>
      <p:bldP spid="6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2" name="文本框 31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基本工作概述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35" name="直接连接符 34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平行四边形 35"/>
          <p:cNvSpPr/>
          <p:nvPr/>
        </p:nvSpPr>
        <p:spPr>
          <a:xfrm>
            <a:off x="499078" y="2629853"/>
            <a:ext cx="3743513" cy="288000"/>
          </a:xfrm>
          <a:prstGeom prst="parallelogram">
            <a:avLst>
              <a:gd name="adj" fmla="val 5559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平行四边形 103"/>
          <p:cNvSpPr/>
          <p:nvPr/>
        </p:nvSpPr>
        <p:spPr>
          <a:xfrm>
            <a:off x="571069" y="2665853"/>
            <a:ext cx="2519672" cy="216000"/>
          </a:xfrm>
          <a:prstGeom prst="parallelogram">
            <a:avLst>
              <a:gd name="adj" fmla="val 5559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内容占位符 2"/>
          <p:cNvSpPr txBox="1"/>
          <p:nvPr/>
        </p:nvSpPr>
        <p:spPr>
          <a:xfrm>
            <a:off x="432540" y="1153875"/>
            <a:ext cx="8278922" cy="936104"/>
          </a:xfrm>
          <a:prstGeom prst="rect">
            <a:avLst/>
          </a:prstGeom>
        </p:spPr>
        <p:txBody>
          <a:bodyPr vert="horz" lIns="91431" tIns="45715" rIns="91431" bIns="45715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30000"/>
              </a:lnSpc>
              <a:spcAft>
                <a:spcPts val="800"/>
              </a:spcAft>
              <a:buNone/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输入您的标题</a:t>
            </a:r>
          </a:p>
          <a:p>
            <a:pPr marL="0" indent="0" algn="just">
              <a:lnSpc>
                <a:spcPct val="130000"/>
              </a:lnSpc>
              <a:spcAft>
                <a:spcPts val="800"/>
              </a:spcAft>
              <a:buNone/>
            </a:pPr>
            <a:r>
              <a:rPr lang="zh-CN" altLang="en-US" sz="825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您的图表说明文字，在此输入您的图表说明文字，在此输入您的图表说明文字，在此输入您的图表说明文字，在此输入您的图表说明文字，在此输入您的图表说明文字，在此输入您的图表说明文字，在此输入您的图表说明文字，在此输入您的图表说明文字，在此输入您的图表说明文字，在此输入您的图表说明文字，在此输入您的图表说明文字，在此输入您的图表说明文字，在此输入您的图表说明文字，在此输入您的图表说明文字</a:t>
            </a:r>
          </a:p>
        </p:txBody>
      </p:sp>
      <p:grpSp>
        <p:nvGrpSpPr>
          <p:cNvPr id="37" name="组合 36"/>
          <p:cNvGrpSpPr/>
          <p:nvPr/>
        </p:nvGrpSpPr>
        <p:grpSpPr>
          <a:xfrm>
            <a:off x="405552" y="2984178"/>
            <a:ext cx="3948780" cy="195663"/>
            <a:chOff x="397389" y="3044048"/>
            <a:chExt cx="3949294" cy="195662"/>
          </a:xfrm>
        </p:grpSpPr>
        <p:sp>
          <p:nvSpPr>
            <p:cNvPr id="58" name="矩形 57"/>
            <p:cNvSpPr/>
            <p:nvPr/>
          </p:nvSpPr>
          <p:spPr>
            <a:xfrm>
              <a:off x="397389" y="3044048"/>
              <a:ext cx="295313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0%</a:t>
              </a:r>
            </a:p>
          </p:txBody>
        </p:sp>
        <p:sp>
          <p:nvSpPr>
            <p:cNvPr id="56" name="矩形 55"/>
            <p:cNvSpPr/>
            <p:nvPr/>
          </p:nvSpPr>
          <p:spPr>
            <a:xfrm>
              <a:off x="2184685" y="3044048"/>
              <a:ext cx="339769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50%</a:t>
              </a:r>
            </a:p>
          </p:txBody>
        </p:sp>
        <p:sp>
          <p:nvSpPr>
            <p:cNvPr id="54" name="矩形 53"/>
            <p:cNvSpPr/>
            <p:nvPr/>
          </p:nvSpPr>
          <p:spPr>
            <a:xfrm>
              <a:off x="3962458" y="3056196"/>
              <a:ext cx="384225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100%</a:t>
              </a: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16263" y="2965324"/>
            <a:ext cx="3671523" cy="66148"/>
            <a:chOff x="508114" y="2987098"/>
            <a:chExt cx="3672001" cy="66148"/>
          </a:xfrm>
          <a:solidFill>
            <a:srgbClr val="B7B7C5"/>
          </a:solidFill>
        </p:grpSpPr>
        <p:sp>
          <p:nvSpPr>
            <p:cNvPr id="59" name="流程图: 摘录 58"/>
            <p:cNvSpPr/>
            <p:nvPr/>
          </p:nvSpPr>
          <p:spPr>
            <a:xfrm>
              <a:off x="508114" y="2987098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流程图: 摘录 56"/>
            <p:cNvSpPr/>
            <p:nvPr/>
          </p:nvSpPr>
          <p:spPr>
            <a:xfrm>
              <a:off x="2308115" y="2987098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流程图: 摘录 54"/>
            <p:cNvSpPr/>
            <p:nvPr/>
          </p:nvSpPr>
          <p:spPr>
            <a:xfrm>
              <a:off x="4108115" y="2999246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455063" y="2302313"/>
            <a:ext cx="928370" cy="285115"/>
          </a:xfrm>
          <a:prstGeom prst="rect">
            <a:avLst/>
          </a:prstGeom>
        </p:spPr>
        <p:txBody>
          <a:bodyPr wrap="none" lIns="91431" tIns="45715" rIns="91431" bIns="45715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</a:p>
        </p:txBody>
      </p:sp>
      <p:sp>
        <p:nvSpPr>
          <p:cNvPr id="61" name="矩形 60"/>
          <p:cNvSpPr/>
          <p:nvPr/>
        </p:nvSpPr>
        <p:spPr>
          <a:xfrm>
            <a:off x="575526" y="2632187"/>
            <a:ext cx="438150" cy="285115"/>
          </a:xfrm>
          <a:prstGeom prst="rect">
            <a:avLst/>
          </a:prstGeom>
        </p:spPr>
        <p:txBody>
          <a:bodyPr wrap="none" lIns="91431" tIns="45715" rIns="91431" bIns="45715" anchor="ctr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en-US" altLang="zh-CN" sz="975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70%</a:t>
            </a:r>
          </a:p>
        </p:txBody>
      </p:sp>
      <p:sp>
        <p:nvSpPr>
          <p:cNvPr id="105" name="平行四边形 104"/>
          <p:cNvSpPr/>
          <p:nvPr/>
        </p:nvSpPr>
        <p:spPr>
          <a:xfrm>
            <a:off x="4835564" y="2629853"/>
            <a:ext cx="3743513" cy="288000"/>
          </a:xfrm>
          <a:prstGeom prst="parallelogram">
            <a:avLst>
              <a:gd name="adj" fmla="val 5559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平行四边形 105"/>
          <p:cNvSpPr/>
          <p:nvPr/>
        </p:nvSpPr>
        <p:spPr>
          <a:xfrm>
            <a:off x="4907554" y="2665853"/>
            <a:ext cx="2879625" cy="216000"/>
          </a:xfrm>
          <a:prstGeom prst="parallelogram">
            <a:avLst>
              <a:gd name="adj" fmla="val 555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7" name="组合 106"/>
          <p:cNvGrpSpPr/>
          <p:nvPr/>
        </p:nvGrpSpPr>
        <p:grpSpPr>
          <a:xfrm>
            <a:off x="4742038" y="2984178"/>
            <a:ext cx="3948780" cy="195663"/>
            <a:chOff x="397389" y="3044048"/>
            <a:chExt cx="3949294" cy="195662"/>
          </a:xfrm>
        </p:grpSpPr>
        <p:sp>
          <p:nvSpPr>
            <p:cNvPr id="108" name="矩形 107"/>
            <p:cNvSpPr/>
            <p:nvPr/>
          </p:nvSpPr>
          <p:spPr>
            <a:xfrm>
              <a:off x="397389" y="3044048"/>
              <a:ext cx="295313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0%</a:t>
              </a:r>
            </a:p>
          </p:txBody>
        </p:sp>
        <p:sp>
          <p:nvSpPr>
            <p:cNvPr id="109" name="矩形 108"/>
            <p:cNvSpPr/>
            <p:nvPr/>
          </p:nvSpPr>
          <p:spPr>
            <a:xfrm>
              <a:off x="2184685" y="3044048"/>
              <a:ext cx="339769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50%</a:t>
              </a:r>
            </a:p>
          </p:txBody>
        </p:sp>
        <p:sp>
          <p:nvSpPr>
            <p:cNvPr id="110" name="矩形 109"/>
            <p:cNvSpPr/>
            <p:nvPr/>
          </p:nvSpPr>
          <p:spPr>
            <a:xfrm>
              <a:off x="3962458" y="3056196"/>
              <a:ext cx="384225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100%</a:t>
              </a: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4852748" y="2965324"/>
            <a:ext cx="3671523" cy="66148"/>
            <a:chOff x="508114" y="2987098"/>
            <a:chExt cx="3672001" cy="66148"/>
          </a:xfrm>
          <a:solidFill>
            <a:srgbClr val="B7B7C5"/>
          </a:solidFill>
        </p:grpSpPr>
        <p:sp>
          <p:nvSpPr>
            <p:cNvPr id="112" name="流程图: 摘录 111"/>
            <p:cNvSpPr/>
            <p:nvPr/>
          </p:nvSpPr>
          <p:spPr>
            <a:xfrm>
              <a:off x="508114" y="2987098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3" name="流程图: 摘录 112"/>
            <p:cNvSpPr/>
            <p:nvPr/>
          </p:nvSpPr>
          <p:spPr>
            <a:xfrm>
              <a:off x="2308115" y="2987098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4" name="流程图: 摘录 113"/>
            <p:cNvSpPr/>
            <p:nvPr/>
          </p:nvSpPr>
          <p:spPr>
            <a:xfrm>
              <a:off x="4108115" y="2999246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5" name="矩形 114"/>
          <p:cNvSpPr/>
          <p:nvPr/>
        </p:nvSpPr>
        <p:spPr>
          <a:xfrm>
            <a:off x="4791548" y="2302313"/>
            <a:ext cx="928370" cy="285115"/>
          </a:xfrm>
          <a:prstGeom prst="rect">
            <a:avLst/>
          </a:prstGeom>
        </p:spPr>
        <p:txBody>
          <a:bodyPr wrap="none" lIns="91431" tIns="45715" rIns="91431" bIns="45715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</a:p>
        </p:txBody>
      </p:sp>
      <p:sp>
        <p:nvSpPr>
          <p:cNvPr id="116" name="矩形 115"/>
          <p:cNvSpPr/>
          <p:nvPr/>
        </p:nvSpPr>
        <p:spPr>
          <a:xfrm>
            <a:off x="4912012" y="2632187"/>
            <a:ext cx="438150" cy="285115"/>
          </a:xfrm>
          <a:prstGeom prst="rect">
            <a:avLst/>
          </a:prstGeom>
        </p:spPr>
        <p:txBody>
          <a:bodyPr wrap="none" lIns="91431" tIns="45715" rIns="91431" bIns="45715" anchor="ctr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en-US" altLang="zh-CN" sz="975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</a:p>
        </p:txBody>
      </p:sp>
      <p:sp>
        <p:nvSpPr>
          <p:cNvPr id="117" name="平行四边形 116"/>
          <p:cNvSpPr/>
          <p:nvPr/>
        </p:nvSpPr>
        <p:spPr>
          <a:xfrm>
            <a:off x="499078" y="3803333"/>
            <a:ext cx="3743513" cy="288000"/>
          </a:xfrm>
          <a:prstGeom prst="parallelogram">
            <a:avLst>
              <a:gd name="adj" fmla="val 5559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8" name="平行四边形 117"/>
          <p:cNvSpPr/>
          <p:nvPr/>
        </p:nvSpPr>
        <p:spPr>
          <a:xfrm>
            <a:off x="571068" y="3839333"/>
            <a:ext cx="3239579" cy="216000"/>
          </a:xfrm>
          <a:prstGeom prst="parallelogram">
            <a:avLst>
              <a:gd name="adj" fmla="val 55592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9" name="组合 118"/>
          <p:cNvGrpSpPr/>
          <p:nvPr/>
        </p:nvGrpSpPr>
        <p:grpSpPr>
          <a:xfrm>
            <a:off x="405552" y="4157658"/>
            <a:ext cx="3948780" cy="195663"/>
            <a:chOff x="397389" y="3044048"/>
            <a:chExt cx="3949294" cy="195662"/>
          </a:xfrm>
        </p:grpSpPr>
        <p:sp>
          <p:nvSpPr>
            <p:cNvPr id="120" name="矩形 119"/>
            <p:cNvSpPr/>
            <p:nvPr/>
          </p:nvSpPr>
          <p:spPr>
            <a:xfrm>
              <a:off x="397389" y="3044048"/>
              <a:ext cx="295313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0%</a:t>
              </a:r>
            </a:p>
          </p:txBody>
        </p:sp>
        <p:sp>
          <p:nvSpPr>
            <p:cNvPr id="121" name="矩形 120"/>
            <p:cNvSpPr/>
            <p:nvPr/>
          </p:nvSpPr>
          <p:spPr>
            <a:xfrm>
              <a:off x="2184685" y="3044048"/>
              <a:ext cx="339769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50%</a:t>
              </a:r>
            </a:p>
          </p:txBody>
        </p:sp>
        <p:sp>
          <p:nvSpPr>
            <p:cNvPr id="122" name="矩形 121"/>
            <p:cNvSpPr/>
            <p:nvPr/>
          </p:nvSpPr>
          <p:spPr>
            <a:xfrm>
              <a:off x="3962458" y="3056196"/>
              <a:ext cx="384225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100%</a:t>
              </a:r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516263" y="4138804"/>
            <a:ext cx="3671523" cy="66148"/>
            <a:chOff x="508114" y="2987098"/>
            <a:chExt cx="3672001" cy="66148"/>
          </a:xfrm>
          <a:solidFill>
            <a:srgbClr val="B7B7C5"/>
          </a:solidFill>
        </p:grpSpPr>
        <p:sp>
          <p:nvSpPr>
            <p:cNvPr id="124" name="流程图: 摘录 123"/>
            <p:cNvSpPr/>
            <p:nvPr/>
          </p:nvSpPr>
          <p:spPr>
            <a:xfrm>
              <a:off x="508114" y="2987098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5" name="流程图: 摘录 124"/>
            <p:cNvSpPr/>
            <p:nvPr/>
          </p:nvSpPr>
          <p:spPr>
            <a:xfrm>
              <a:off x="2308115" y="2987098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6" name="流程图: 摘录 125"/>
            <p:cNvSpPr/>
            <p:nvPr/>
          </p:nvSpPr>
          <p:spPr>
            <a:xfrm>
              <a:off x="4108115" y="2999246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7" name="矩形 126"/>
          <p:cNvSpPr/>
          <p:nvPr/>
        </p:nvSpPr>
        <p:spPr>
          <a:xfrm>
            <a:off x="455063" y="3475793"/>
            <a:ext cx="928370" cy="285115"/>
          </a:xfrm>
          <a:prstGeom prst="rect">
            <a:avLst/>
          </a:prstGeom>
        </p:spPr>
        <p:txBody>
          <a:bodyPr wrap="none" lIns="91431" tIns="45715" rIns="91431" bIns="45715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</a:p>
        </p:txBody>
      </p:sp>
      <p:sp>
        <p:nvSpPr>
          <p:cNvPr id="128" name="矩形 127"/>
          <p:cNvSpPr/>
          <p:nvPr/>
        </p:nvSpPr>
        <p:spPr>
          <a:xfrm>
            <a:off x="575526" y="3805667"/>
            <a:ext cx="438150" cy="285115"/>
          </a:xfrm>
          <a:prstGeom prst="rect">
            <a:avLst/>
          </a:prstGeom>
        </p:spPr>
        <p:txBody>
          <a:bodyPr wrap="none" lIns="91431" tIns="45715" rIns="91431" bIns="45715" anchor="ctr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en-US" altLang="zh-CN" sz="975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</a:p>
        </p:txBody>
      </p:sp>
      <p:sp>
        <p:nvSpPr>
          <p:cNvPr id="129" name="平行四边形 128"/>
          <p:cNvSpPr/>
          <p:nvPr/>
        </p:nvSpPr>
        <p:spPr>
          <a:xfrm>
            <a:off x="4835564" y="3803333"/>
            <a:ext cx="3743513" cy="288000"/>
          </a:xfrm>
          <a:prstGeom prst="parallelogram">
            <a:avLst>
              <a:gd name="adj" fmla="val 55592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平行四边形 129"/>
          <p:cNvSpPr/>
          <p:nvPr/>
        </p:nvSpPr>
        <p:spPr>
          <a:xfrm>
            <a:off x="4907555" y="3839333"/>
            <a:ext cx="3599531" cy="216000"/>
          </a:xfrm>
          <a:prstGeom prst="parallelogram">
            <a:avLst>
              <a:gd name="adj" fmla="val 5559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5" rIns="91431" bIns="45715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1" name="组合 130"/>
          <p:cNvGrpSpPr/>
          <p:nvPr/>
        </p:nvGrpSpPr>
        <p:grpSpPr>
          <a:xfrm>
            <a:off x="4742038" y="4157658"/>
            <a:ext cx="3948780" cy="195663"/>
            <a:chOff x="397389" y="3044048"/>
            <a:chExt cx="3949294" cy="195662"/>
          </a:xfrm>
        </p:grpSpPr>
        <p:sp>
          <p:nvSpPr>
            <p:cNvPr id="132" name="矩形 131"/>
            <p:cNvSpPr/>
            <p:nvPr/>
          </p:nvSpPr>
          <p:spPr>
            <a:xfrm>
              <a:off x="397389" y="3044048"/>
              <a:ext cx="295313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0%</a:t>
              </a:r>
            </a:p>
          </p:txBody>
        </p:sp>
        <p:sp>
          <p:nvSpPr>
            <p:cNvPr id="133" name="矩形 132"/>
            <p:cNvSpPr/>
            <p:nvPr/>
          </p:nvSpPr>
          <p:spPr>
            <a:xfrm>
              <a:off x="2184685" y="3044048"/>
              <a:ext cx="339769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50%</a:t>
              </a:r>
            </a:p>
          </p:txBody>
        </p:sp>
        <p:sp>
          <p:nvSpPr>
            <p:cNvPr id="134" name="矩形 133"/>
            <p:cNvSpPr/>
            <p:nvPr/>
          </p:nvSpPr>
          <p:spPr>
            <a:xfrm>
              <a:off x="3962458" y="3056196"/>
              <a:ext cx="384225" cy="1835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600" dirty="0">
                  <a:solidFill>
                    <a:srgbClr val="B7B7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100%</a:t>
              </a:r>
            </a:p>
          </p:txBody>
        </p:sp>
      </p:grpSp>
      <p:grpSp>
        <p:nvGrpSpPr>
          <p:cNvPr id="135" name="组合 134"/>
          <p:cNvGrpSpPr/>
          <p:nvPr/>
        </p:nvGrpSpPr>
        <p:grpSpPr>
          <a:xfrm>
            <a:off x="4852748" y="4138804"/>
            <a:ext cx="3671523" cy="66148"/>
            <a:chOff x="508114" y="2987098"/>
            <a:chExt cx="3672001" cy="66148"/>
          </a:xfrm>
          <a:solidFill>
            <a:srgbClr val="B7B7C5"/>
          </a:solidFill>
        </p:grpSpPr>
        <p:sp>
          <p:nvSpPr>
            <p:cNvPr id="136" name="流程图: 摘录 135"/>
            <p:cNvSpPr/>
            <p:nvPr/>
          </p:nvSpPr>
          <p:spPr>
            <a:xfrm>
              <a:off x="508114" y="2987098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7" name="流程图: 摘录 136"/>
            <p:cNvSpPr/>
            <p:nvPr/>
          </p:nvSpPr>
          <p:spPr>
            <a:xfrm>
              <a:off x="2308115" y="2987098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8" name="流程图: 摘录 137"/>
            <p:cNvSpPr/>
            <p:nvPr/>
          </p:nvSpPr>
          <p:spPr>
            <a:xfrm>
              <a:off x="4108115" y="2999246"/>
              <a:ext cx="72000" cy="54000"/>
            </a:xfrm>
            <a:prstGeom prst="flowChartExtra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9" name="矩形 138"/>
          <p:cNvSpPr/>
          <p:nvPr/>
        </p:nvSpPr>
        <p:spPr>
          <a:xfrm>
            <a:off x="4791548" y="3475793"/>
            <a:ext cx="928370" cy="285115"/>
          </a:xfrm>
          <a:prstGeom prst="rect">
            <a:avLst/>
          </a:prstGeom>
        </p:spPr>
        <p:txBody>
          <a:bodyPr wrap="none" lIns="91431" tIns="45715" rIns="91431" bIns="45715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zh-CN" altLang="en-US" sz="97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输入您的标题</a:t>
            </a:r>
          </a:p>
        </p:txBody>
      </p:sp>
      <p:sp>
        <p:nvSpPr>
          <p:cNvPr id="140" name="矩形 139"/>
          <p:cNvSpPr/>
          <p:nvPr/>
        </p:nvSpPr>
        <p:spPr>
          <a:xfrm>
            <a:off x="4912012" y="3805667"/>
            <a:ext cx="511175" cy="285115"/>
          </a:xfrm>
          <a:prstGeom prst="rect">
            <a:avLst/>
          </a:prstGeom>
        </p:spPr>
        <p:txBody>
          <a:bodyPr wrap="none" lIns="91431" tIns="45715" rIns="91431" bIns="45715" anchor="ctr">
            <a:spAutoFit/>
          </a:bodyPr>
          <a:lstStyle/>
          <a:p>
            <a:pPr>
              <a:lnSpc>
                <a:spcPct val="130000"/>
              </a:lnSpc>
              <a:spcAft>
                <a:spcPts val="800"/>
              </a:spcAft>
            </a:pPr>
            <a:r>
              <a:rPr lang="en-US" altLang="zh-CN" sz="975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100%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40" name="任意多边形 39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3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0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3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3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5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bldLvl="0" animBg="1"/>
      <p:bldP spid="104" grpId="0" bldLvl="0" animBg="1"/>
      <p:bldP spid="49" grpId="0"/>
      <p:bldP spid="60" grpId="0"/>
      <p:bldP spid="61" grpId="0"/>
      <p:bldP spid="105" grpId="0" bldLvl="0" animBg="1"/>
      <p:bldP spid="106" grpId="0" bldLvl="0" animBg="1"/>
      <p:bldP spid="115" grpId="0"/>
      <p:bldP spid="116" grpId="0"/>
      <p:bldP spid="117" grpId="0" bldLvl="0" animBg="1"/>
      <p:bldP spid="118" grpId="0" bldLvl="0" animBg="1"/>
      <p:bldP spid="127" grpId="0"/>
      <p:bldP spid="128" grpId="0"/>
      <p:bldP spid="129" grpId="0" bldLvl="0" animBg="1"/>
      <p:bldP spid="130" grpId="0" bldLvl="0" animBg="1"/>
      <p:bldP spid="139" grpId="0"/>
      <p:bldP spid="1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3197" y="591"/>
            <a:ext cx="9147197" cy="5143218"/>
          </a:xfrm>
          <a:prstGeom prst="rect">
            <a:avLst/>
          </a:prstGeom>
          <a:blipFill dpi="0" rotWithShape="1">
            <a:blip r:embed="rId3">
              <a:lum bright="70000" contrast="-70000"/>
            </a:blip>
            <a:srcRect/>
            <a:stretch>
              <a:fillRect l="-10248" t="-10272" r="-10248" b="-1027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"/>
          </a:p>
        </p:txBody>
      </p:sp>
      <p:sp>
        <p:nvSpPr>
          <p:cNvPr id="30" name="任意多边形: 形状 29"/>
          <p:cNvSpPr/>
          <p:nvPr/>
        </p:nvSpPr>
        <p:spPr>
          <a:xfrm rot="16200000" flipH="1">
            <a:off x="8253615" y="4253565"/>
            <a:ext cx="1006928" cy="773843"/>
          </a:xfrm>
          <a:custGeom>
            <a:avLst/>
            <a:gdLst>
              <a:gd name="connsiteX0" fmla="*/ 0 w 1342571"/>
              <a:gd name="connsiteY0" fmla="*/ 1031790 h 1031790"/>
              <a:gd name="connsiteX1" fmla="*/ 1342571 w 1342571"/>
              <a:gd name="connsiteY1" fmla="*/ 1031790 h 1031790"/>
              <a:gd name="connsiteX2" fmla="*/ 1342571 w 1342571"/>
              <a:gd name="connsiteY2" fmla="*/ 0 h 1031790"/>
              <a:gd name="connsiteX3" fmla="*/ 0 w 1342571"/>
              <a:gd name="connsiteY3" fmla="*/ 1031790 h 10317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42571" h="1031790">
                <a:moveTo>
                  <a:pt x="0" y="1031790"/>
                </a:moveTo>
                <a:lnTo>
                  <a:pt x="1342571" y="1031790"/>
                </a:lnTo>
                <a:lnTo>
                  <a:pt x="1342571" y="0"/>
                </a:lnTo>
                <a:lnTo>
                  <a:pt x="0" y="1031790"/>
                </a:lnTo>
                <a:close/>
              </a:path>
            </a:pathLst>
          </a:custGeom>
          <a:solidFill>
            <a:schemeClr val="tx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grpSp>
        <p:nvGrpSpPr>
          <p:cNvPr id="31" name="组合 30"/>
          <p:cNvGrpSpPr/>
          <p:nvPr/>
        </p:nvGrpSpPr>
        <p:grpSpPr>
          <a:xfrm>
            <a:off x="0" y="450"/>
            <a:ext cx="2328863" cy="5143500"/>
            <a:chOff x="0" y="0"/>
            <a:chExt cx="3105150" cy="6858000"/>
          </a:xfrm>
          <a:solidFill>
            <a:schemeClr val="tx2"/>
          </a:solidFill>
          <a:effectLst/>
        </p:grpSpPr>
        <p:sp>
          <p:nvSpPr>
            <p:cNvPr id="32" name="等腰三角形 31"/>
            <p:cNvSpPr/>
            <p:nvPr/>
          </p:nvSpPr>
          <p:spPr>
            <a:xfrm rot="5400000">
              <a:off x="-1641475" y="2111375"/>
              <a:ext cx="6858000" cy="263525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33" name="矩形 32"/>
            <p:cNvSpPr/>
            <p:nvPr/>
          </p:nvSpPr>
          <p:spPr>
            <a:xfrm>
              <a:off x="0" y="0"/>
              <a:ext cx="469900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6" name="任意多边形: 形状 70"/>
          <p:cNvSpPr/>
          <p:nvPr/>
        </p:nvSpPr>
        <p:spPr>
          <a:xfrm rot="5400000">
            <a:off x="-833224" y="1448053"/>
            <a:ext cx="5143500" cy="2247024"/>
          </a:xfrm>
          <a:custGeom>
            <a:avLst/>
            <a:gdLst>
              <a:gd name="connsiteX0" fmla="*/ 0 w 6858000"/>
              <a:gd name="connsiteY0" fmla="*/ 2996032 h 2996032"/>
              <a:gd name="connsiteX1" fmla="*/ 0 w 6858000"/>
              <a:gd name="connsiteY1" fmla="*/ 2635251 h 2996032"/>
              <a:gd name="connsiteX2" fmla="*/ 3429000 w 6858000"/>
              <a:gd name="connsiteY2" fmla="*/ 0 h 2996032"/>
              <a:gd name="connsiteX3" fmla="*/ 6858000 w 6858000"/>
              <a:gd name="connsiteY3" fmla="*/ 2635251 h 2996032"/>
              <a:gd name="connsiteX4" fmla="*/ 6858000 w 6858000"/>
              <a:gd name="connsiteY4" fmla="*/ 2996032 h 2996032"/>
              <a:gd name="connsiteX5" fmla="*/ 3429000 w 6858000"/>
              <a:gd name="connsiteY5" fmla="*/ 360782 h 2996032"/>
              <a:gd name="connsiteX6" fmla="*/ 0 w 6858000"/>
              <a:gd name="connsiteY6" fmla="*/ 2996032 h 2996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2996032">
                <a:moveTo>
                  <a:pt x="0" y="2996032"/>
                </a:moveTo>
                <a:lnTo>
                  <a:pt x="0" y="2635251"/>
                </a:lnTo>
                <a:lnTo>
                  <a:pt x="3429000" y="0"/>
                </a:lnTo>
                <a:lnTo>
                  <a:pt x="6858000" y="2635251"/>
                </a:lnTo>
                <a:lnTo>
                  <a:pt x="6858000" y="2996032"/>
                </a:lnTo>
                <a:lnTo>
                  <a:pt x="3429000" y="360782"/>
                </a:lnTo>
                <a:lnTo>
                  <a:pt x="0" y="2996032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350"/>
          </a:p>
        </p:txBody>
      </p:sp>
      <p:sp>
        <p:nvSpPr>
          <p:cNvPr id="25" name="六边形 24"/>
          <p:cNvSpPr/>
          <p:nvPr/>
        </p:nvSpPr>
        <p:spPr>
          <a:xfrm>
            <a:off x="5080791" y="1400061"/>
            <a:ext cx="1447800" cy="1248105"/>
          </a:xfrm>
          <a:prstGeom prst="hexagon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6" name="文本框 25"/>
          <p:cNvSpPr txBox="1"/>
          <p:nvPr/>
        </p:nvSpPr>
        <p:spPr>
          <a:xfrm>
            <a:off x="5318386" y="1643239"/>
            <a:ext cx="972610" cy="7835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500" b="1" dirty="0">
                <a:ln w="28575">
                  <a:noFill/>
                </a:ln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4500" b="1" dirty="0">
              <a:ln w="28575">
                <a:noFill/>
              </a:ln>
              <a:solidFill>
                <a:srgbClr val="C60C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913151" y="2756440"/>
            <a:ext cx="1783080" cy="656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75000"/>
              </a:lnSpc>
            </a:pPr>
            <a:r>
              <a:rPr lang="zh-CN" altLang="en-US" sz="2100" dirty="0">
                <a:solidFill>
                  <a:srgbClr val="C60C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工作成绩展示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4213421" y="3313949"/>
            <a:ext cx="318254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 b="1">
                <a:blipFill dpi="0" rotWithShape="1">
                  <a:blip r:embed="rId4"/>
                  <a:srcRect/>
                  <a:stretch>
                    <a:fillRect/>
                  </a:stretch>
                </a:blipFill>
              </a:defRPr>
            </a:lvl1pPr>
          </a:lstStyle>
          <a:p>
            <a:r>
              <a:rPr lang="en-US" altLang="zh-CN" sz="1350" b="0" dirty="0">
                <a:solidFill>
                  <a:srgbClr val="C60C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ANNUAL WORK OVERVIEW</a:t>
            </a:r>
            <a:endParaRPr lang="zh-CN" altLang="en-US" sz="1350" b="0" dirty="0">
              <a:solidFill>
                <a:srgbClr val="C60C25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30" grpId="0" bldLvl="0" animBg="1"/>
      <p:bldP spid="6" grpId="0" bldLvl="0" animBg="1"/>
      <p:bldP spid="25" grpId="0" bldLvl="0" animBg="1"/>
      <p:bldP spid="26" grpId="0"/>
      <p:bldP spid="27" grpId="0"/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 userDrawn="1"/>
        </p:nvGrpSpPr>
        <p:grpSpPr>
          <a:xfrm>
            <a:off x="899770" y="182693"/>
            <a:ext cx="3796298" cy="506453"/>
            <a:chOff x="1354790" y="186815"/>
            <a:chExt cx="5061731" cy="675152"/>
          </a:xfrm>
        </p:grpSpPr>
        <p:sp>
          <p:nvSpPr>
            <p:cNvPr id="32" name="文本框 31"/>
            <p:cNvSpPr txBox="1"/>
            <p:nvPr/>
          </p:nvSpPr>
          <p:spPr>
            <a:xfrm>
              <a:off x="1354790" y="186815"/>
              <a:ext cx="2377440" cy="551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工作成绩展示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380548" y="579230"/>
              <a:ext cx="5035973" cy="2827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790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Text the chief content Text the chief content </a:t>
              </a:r>
            </a:p>
          </p:txBody>
        </p:sp>
      </p:grpSp>
      <p:cxnSp>
        <p:nvCxnSpPr>
          <p:cNvPr id="35" name="直接连接符 34"/>
          <p:cNvCxnSpPr/>
          <p:nvPr userDrawn="1"/>
        </p:nvCxnSpPr>
        <p:spPr>
          <a:xfrm>
            <a:off x="0" y="750585"/>
            <a:ext cx="9144000" cy="0"/>
          </a:xfrm>
          <a:prstGeom prst="line">
            <a:avLst/>
          </a:prstGeom>
          <a:ln>
            <a:solidFill>
              <a:srgbClr val="C3002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五边形 1"/>
          <p:cNvSpPr/>
          <p:nvPr/>
        </p:nvSpPr>
        <p:spPr>
          <a:xfrm>
            <a:off x="737574" y="2334542"/>
            <a:ext cx="7668852" cy="157706"/>
          </a:xfrm>
          <a:prstGeom prst="homePlat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五角星 18"/>
          <p:cNvSpPr/>
          <p:nvPr/>
        </p:nvSpPr>
        <p:spPr>
          <a:xfrm rot="2134838">
            <a:off x="1121891" y="1732032"/>
            <a:ext cx="1306444" cy="1322235"/>
          </a:xfrm>
          <a:custGeom>
            <a:avLst/>
            <a:gdLst/>
            <a:ahLst/>
            <a:cxnLst/>
            <a:rect l="l" t="t" r="r" b="b"/>
            <a:pathLst>
              <a:path w="2146515" h="2179015">
                <a:moveTo>
                  <a:pt x="471122" y="237422"/>
                </a:moveTo>
                <a:lnTo>
                  <a:pt x="747200" y="241233"/>
                </a:lnTo>
                <a:lnTo>
                  <a:pt x="1073258" y="0"/>
                </a:lnTo>
                <a:lnTo>
                  <a:pt x="1393697" y="237076"/>
                </a:lnTo>
                <a:lnTo>
                  <a:pt x="1750864" y="225501"/>
                </a:lnTo>
                <a:lnTo>
                  <a:pt x="1842069" y="552087"/>
                </a:lnTo>
                <a:lnTo>
                  <a:pt x="2146515" y="756238"/>
                </a:lnTo>
                <a:lnTo>
                  <a:pt x="2015413" y="1118523"/>
                </a:lnTo>
                <a:lnTo>
                  <a:pt x="2117270" y="1425471"/>
                </a:lnTo>
                <a:lnTo>
                  <a:pt x="1851783" y="1606493"/>
                </a:lnTo>
                <a:lnTo>
                  <a:pt x="1736567" y="1979858"/>
                </a:lnTo>
                <a:lnTo>
                  <a:pt x="1341430" y="1970902"/>
                </a:lnTo>
                <a:lnTo>
                  <a:pt x="1063978" y="2179015"/>
                </a:lnTo>
                <a:lnTo>
                  <a:pt x="790207" y="1971239"/>
                </a:lnTo>
                <a:lnTo>
                  <a:pt x="409948" y="1979858"/>
                </a:lnTo>
                <a:lnTo>
                  <a:pt x="298033" y="1617190"/>
                </a:lnTo>
                <a:lnTo>
                  <a:pt x="46603" y="1444761"/>
                </a:lnTo>
                <a:lnTo>
                  <a:pt x="150057" y="1170905"/>
                </a:lnTo>
                <a:lnTo>
                  <a:pt x="0" y="756238"/>
                </a:lnTo>
                <a:lnTo>
                  <a:pt x="386524" y="49704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88" tIns="45444" rIns="90888" bIns="45444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1225854" y="2211742"/>
            <a:ext cx="1098515" cy="367030"/>
          </a:xfrm>
          <a:prstGeom prst="rect">
            <a:avLst/>
          </a:prstGeom>
          <a:noFill/>
        </p:spPr>
        <p:txBody>
          <a:bodyPr wrap="square" lIns="90888" tIns="45444" rIns="90888" bIns="45444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标题内容</a:t>
            </a:r>
          </a:p>
        </p:txBody>
      </p:sp>
      <p:sp>
        <p:nvSpPr>
          <p:cNvPr id="9" name="五角星 18"/>
          <p:cNvSpPr/>
          <p:nvPr/>
        </p:nvSpPr>
        <p:spPr>
          <a:xfrm rot="2134838">
            <a:off x="2935249" y="1732032"/>
            <a:ext cx="1306444" cy="1322235"/>
          </a:xfrm>
          <a:custGeom>
            <a:avLst/>
            <a:gdLst/>
            <a:ahLst/>
            <a:cxnLst/>
            <a:rect l="l" t="t" r="r" b="b"/>
            <a:pathLst>
              <a:path w="2146515" h="2179015">
                <a:moveTo>
                  <a:pt x="471122" y="237422"/>
                </a:moveTo>
                <a:lnTo>
                  <a:pt x="747200" y="241233"/>
                </a:lnTo>
                <a:lnTo>
                  <a:pt x="1073258" y="0"/>
                </a:lnTo>
                <a:lnTo>
                  <a:pt x="1393697" y="237076"/>
                </a:lnTo>
                <a:lnTo>
                  <a:pt x="1750864" y="225501"/>
                </a:lnTo>
                <a:lnTo>
                  <a:pt x="1842069" y="552087"/>
                </a:lnTo>
                <a:lnTo>
                  <a:pt x="2146515" y="756238"/>
                </a:lnTo>
                <a:lnTo>
                  <a:pt x="2015413" y="1118523"/>
                </a:lnTo>
                <a:lnTo>
                  <a:pt x="2117270" y="1425471"/>
                </a:lnTo>
                <a:lnTo>
                  <a:pt x="1851783" y="1606493"/>
                </a:lnTo>
                <a:lnTo>
                  <a:pt x="1736567" y="1979858"/>
                </a:lnTo>
                <a:lnTo>
                  <a:pt x="1341430" y="1970902"/>
                </a:lnTo>
                <a:lnTo>
                  <a:pt x="1063978" y="2179015"/>
                </a:lnTo>
                <a:lnTo>
                  <a:pt x="790207" y="1971239"/>
                </a:lnTo>
                <a:lnTo>
                  <a:pt x="409948" y="1979858"/>
                </a:lnTo>
                <a:lnTo>
                  <a:pt x="298033" y="1617190"/>
                </a:lnTo>
                <a:lnTo>
                  <a:pt x="46603" y="1444761"/>
                </a:lnTo>
                <a:lnTo>
                  <a:pt x="150057" y="1170905"/>
                </a:lnTo>
                <a:lnTo>
                  <a:pt x="0" y="756238"/>
                </a:lnTo>
                <a:lnTo>
                  <a:pt x="386524" y="49704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88" tIns="45444" rIns="90888" bIns="45444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五角星 18"/>
          <p:cNvSpPr/>
          <p:nvPr/>
        </p:nvSpPr>
        <p:spPr>
          <a:xfrm rot="2134838">
            <a:off x="4801049" y="1732032"/>
            <a:ext cx="1306444" cy="1322235"/>
          </a:xfrm>
          <a:custGeom>
            <a:avLst/>
            <a:gdLst/>
            <a:ahLst/>
            <a:cxnLst/>
            <a:rect l="l" t="t" r="r" b="b"/>
            <a:pathLst>
              <a:path w="2146515" h="2179015">
                <a:moveTo>
                  <a:pt x="471122" y="237422"/>
                </a:moveTo>
                <a:lnTo>
                  <a:pt x="747200" y="241233"/>
                </a:lnTo>
                <a:lnTo>
                  <a:pt x="1073258" y="0"/>
                </a:lnTo>
                <a:lnTo>
                  <a:pt x="1393697" y="237076"/>
                </a:lnTo>
                <a:lnTo>
                  <a:pt x="1750864" y="225501"/>
                </a:lnTo>
                <a:lnTo>
                  <a:pt x="1842069" y="552087"/>
                </a:lnTo>
                <a:lnTo>
                  <a:pt x="2146515" y="756238"/>
                </a:lnTo>
                <a:lnTo>
                  <a:pt x="2015413" y="1118523"/>
                </a:lnTo>
                <a:lnTo>
                  <a:pt x="2117270" y="1425471"/>
                </a:lnTo>
                <a:lnTo>
                  <a:pt x="1851783" y="1606493"/>
                </a:lnTo>
                <a:lnTo>
                  <a:pt x="1736567" y="1979858"/>
                </a:lnTo>
                <a:lnTo>
                  <a:pt x="1341430" y="1970902"/>
                </a:lnTo>
                <a:lnTo>
                  <a:pt x="1063978" y="2179015"/>
                </a:lnTo>
                <a:lnTo>
                  <a:pt x="790207" y="1971239"/>
                </a:lnTo>
                <a:lnTo>
                  <a:pt x="409948" y="1979858"/>
                </a:lnTo>
                <a:lnTo>
                  <a:pt x="298033" y="1617190"/>
                </a:lnTo>
                <a:lnTo>
                  <a:pt x="46603" y="1444761"/>
                </a:lnTo>
                <a:lnTo>
                  <a:pt x="150057" y="1170905"/>
                </a:lnTo>
                <a:lnTo>
                  <a:pt x="0" y="756238"/>
                </a:lnTo>
                <a:lnTo>
                  <a:pt x="386524" y="49704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88" tIns="45444" rIns="90888" bIns="45444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6"/>
          <p:cNvSpPr txBox="1"/>
          <p:nvPr/>
        </p:nvSpPr>
        <p:spPr>
          <a:xfrm>
            <a:off x="3053083" y="2211742"/>
            <a:ext cx="1098515" cy="367030"/>
          </a:xfrm>
          <a:prstGeom prst="rect">
            <a:avLst/>
          </a:prstGeom>
          <a:noFill/>
        </p:spPr>
        <p:txBody>
          <a:bodyPr wrap="square" lIns="90888" tIns="45444" rIns="90888" bIns="45444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标题内容</a:t>
            </a:r>
          </a:p>
        </p:txBody>
      </p:sp>
      <p:sp>
        <p:nvSpPr>
          <p:cNvPr id="12" name="TextBox 7"/>
          <p:cNvSpPr txBox="1"/>
          <p:nvPr/>
        </p:nvSpPr>
        <p:spPr>
          <a:xfrm>
            <a:off x="4891145" y="2211742"/>
            <a:ext cx="1098515" cy="367030"/>
          </a:xfrm>
          <a:prstGeom prst="rect">
            <a:avLst/>
          </a:prstGeom>
          <a:noFill/>
        </p:spPr>
        <p:txBody>
          <a:bodyPr wrap="square" lIns="90888" tIns="45444" rIns="90888" bIns="45444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标题内容</a:t>
            </a:r>
          </a:p>
        </p:txBody>
      </p:sp>
      <p:sp>
        <p:nvSpPr>
          <p:cNvPr id="13" name="五角星 18"/>
          <p:cNvSpPr/>
          <p:nvPr/>
        </p:nvSpPr>
        <p:spPr>
          <a:xfrm rot="2134838">
            <a:off x="6614408" y="1732032"/>
            <a:ext cx="1306444" cy="1322235"/>
          </a:xfrm>
          <a:custGeom>
            <a:avLst/>
            <a:gdLst/>
            <a:ahLst/>
            <a:cxnLst/>
            <a:rect l="l" t="t" r="r" b="b"/>
            <a:pathLst>
              <a:path w="2146515" h="2179015">
                <a:moveTo>
                  <a:pt x="471122" y="237422"/>
                </a:moveTo>
                <a:lnTo>
                  <a:pt x="747200" y="241233"/>
                </a:lnTo>
                <a:lnTo>
                  <a:pt x="1073258" y="0"/>
                </a:lnTo>
                <a:lnTo>
                  <a:pt x="1393697" y="237076"/>
                </a:lnTo>
                <a:lnTo>
                  <a:pt x="1750864" y="225501"/>
                </a:lnTo>
                <a:lnTo>
                  <a:pt x="1842069" y="552087"/>
                </a:lnTo>
                <a:lnTo>
                  <a:pt x="2146515" y="756238"/>
                </a:lnTo>
                <a:lnTo>
                  <a:pt x="2015413" y="1118523"/>
                </a:lnTo>
                <a:lnTo>
                  <a:pt x="2117270" y="1425471"/>
                </a:lnTo>
                <a:lnTo>
                  <a:pt x="1851783" y="1606493"/>
                </a:lnTo>
                <a:lnTo>
                  <a:pt x="1736567" y="1979858"/>
                </a:lnTo>
                <a:lnTo>
                  <a:pt x="1341430" y="1970902"/>
                </a:lnTo>
                <a:lnTo>
                  <a:pt x="1063978" y="2179015"/>
                </a:lnTo>
                <a:lnTo>
                  <a:pt x="790207" y="1971239"/>
                </a:lnTo>
                <a:lnTo>
                  <a:pt x="409948" y="1979858"/>
                </a:lnTo>
                <a:lnTo>
                  <a:pt x="298033" y="1617190"/>
                </a:lnTo>
                <a:lnTo>
                  <a:pt x="46603" y="1444761"/>
                </a:lnTo>
                <a:lnTo>
                  <a:pt x="150057" y="1170905"/>
                </a:lnTo>
                <a:lnTo>
                  <a:pt x="0" y="756238"/>
                </a:lnTo>
                <a:lnTo>
                  <a:pt x="386524" y="4970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888" tIns="45444" rIns="90888" bIns="45444" rtlCol="0" anchor="ctr"/>
          <a:lstStyle/>
          <a:p>
            <a:pPr algn="ctr"/>
            <a:endParaRPr lang="zh-CN" altLang="en-US" sz="13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9"/>
          <p:cNvSpPr txBox="1"/>
          <p:nvPr/>
        </p:nvSpPr>
        <p:spPr>
          <a:xfrm>
            <a:off x="6715744" y="2211742"/>
            <a:ext cx="1098515" cy="367030"/>
          </a:xfrm>
          <a:prstGeom prst="rect">
            <a:avLst/>
          </a:prstGeom>
          <a:noFill/>
        </p:spPr>
        <p:txBody>
          <a:bodyPr wrap="square" lIns="90888" tIns="45444" rIns="90888" bIns="45444" rtlCol="0">
            <a:spAutoFit/>
          </a:bodyPr>
          <a:lstStyle/>
          <a:p>
            <a:pPr algn="ctr"/>
            <a:r>
              <a:rPr lang="zh-CN" altLang="en-US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标题内容</a:t>
            </a:r>
          </a:p>
        </p:txBody>
      </p:sp>
      <p:sp>
        <p:nvSpPr>
          <p:cNvPr id="15" name="矩形 14"/>
          <p:cNvSpPr/>
          <p:nvPr/>
        </p:nvSpPr>
        <p:spPr>
          <a:xfrm>
            <a:off x="1122776" y="3321149"/>
            <a:ext cx="1336040" cy="274955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输入小标题内容</a:t>
            </a:r>
          </a:p>
        </p:txBody>
      </p:sp>
      <p:sp>
        <p:nvSpPr>
          <p:cNvPr id="16" name="矩形 47"/>
          <p:cNvSpPr>
            <a:spLocks noChangeArrowheads="1"/>
          </p:cNvSpPr>
          <p:nvPr/>
        </p:nvSpPr>
        <p:spPr bwMode="auto">
          <a:xfrm>
            <a:off x="1061612" y="3555167"/>
            <a:ext cx="1452562" cy="1115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17" name="矩形 16"/>
          <p:cNvSpPr/>
          <p:nvPr/>
        </p:nvSpPr>
        <p:spPr>
          <a:xfrm>
            <a:off x="2945478" y="3321149"/>
            <a:ext cx="1336040" cy="274955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输入小标题内容</a:t>
            </a:r>
          </a:p>
        </p:txBody>
      </p:sp>
      <p:sp>
        <p:nvSpPr>
          <p:cNvPr id="18" name="矩形 47"/>
          <p:cNvSpPr>
            <a:spLocks noChangeArrowheads="1"/>
          </p:cNvSpPr>
          <p:nvPr/>
        </p:nvSpPr>
        <p:spPr bwMode="auto">
          <a:xfrm>
            <a:off x="2884314" y="3555167"/>
            <a:ext cx="1452562" cy="1115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19" name="矩形 18"/>
          <p:cNvSpPr/>
          <p:nvPr/>
        </p:nvSpPr>
        <p:spPr>
          <a:xfrm>
            <a:off x="4835688" y="3321149"/>
            <a:ext cx="1336040" cy="274955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输入小标题内容</a:t>
            </a:r>
          </a:p>
        </p:txBody>
      </p:sp>
      <p:sp>
        <p:nvSpPr>
          <p:cNvPr id="20" name="矩形 47"/>
          <p:cNvSpPr>
            <a:spLocks noChangeArrowheads="1"/>
          </p:cNvSpPr>
          <p:nvPr/>
        </p:nvSpPr>
        <p:spPr bwMode="auto">
          <a:xfrm>
            <a:off x="4774524" y="3555167"/>
            <a:ext cx="1452562" cy="1115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21" name="矩形 20"/>
          <p:cNvSpPr/>
          <p:nvPr/>
        </p:nvSpPr>
        <p:spPr>
          <a:xfrm>
            <a:off x="6658391" y="3321149"/>
            <a:ext cx="1336040" cy="274955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pPr algn="ctr"/>
            <a:r>
              <a:rPr lang="zh-CN" altLang="en-US" sz="135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输入小标题内容</a:t>
            </a:r>
          </a:p>
        </p:txBody>
      </p:sp>
      <p:sp>
        <p:nvSpPr>
          <p:cNvPr id="22" name="矩形 47"/>
          <p:cNvSpPr>
            <a:spLocks noChangeArrowheads="1"/>
          </p:cNvSpPr>
          <p:nvPr/>
        </p:nvSpPr>
        <p:spPr bwMode="auto">
          <a:xfrm>
            <a:off x="6597227" y="3555167"/>
            <a:ext cx="1452562" cy="1115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在此录入上述图表的描述说明，在此录入上述图表的描述说明，在此录入上述图表的描述说明。</a:t>
            </a:r>
          </a:p>
        </p:txBody>
      </p:sp>
      <p:sp>
        <p:nvSpPr>
          <p:cNvPr id="23" name="矩形 47"/>
          <p:cNvSpPr>
            <a:spLocks noChangeArrowheads="1"/>
          </p:cNvSpPr>
          <p:nvPr/>
        </p:nvSpPr>
        <p:spPr bwMode="auto">
          <a:xfrm>
            <a:off x="752697" y="1006388"/>
            <a:ext cx="7599723" cy="546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在此录入上述图表的综合描述说明，在此录入上述图表的综合描述说明。在此录入上述图表的描述说明，在此录入上述图表的描述说明，在此录入上述图表的综合描述说明，在此录入上述图表的综合描述说明。</a:t>
            </a:r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87655" y="114935"/>
            <a:ext cx="514350" cy="481965"/>
            <a:chOff x="590549" y="247651"/>
            <a:chExt cx="666750" cy="666750"/>
          </a:xfrm>
        </p:grpSpPr>
        <p:sp>
          <p:nvSpPr>
            <p:cNvPr id="40" name="任意多边形 39"/>
            <p:cNvSpPr/>
            <p:nvPr userDrawn="1"/>
          </p:nvSpPr>
          <p:spPr>
            <a:xfrm rot="10800000" flipV="1">
              <a:off x="590549" y="247651"/>
              <a:ext cx="666750" cy="666750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  <p:sp>
          <p:nvSpPr>
            <p:cNvPr id="41" name="任意多边形 40"/>
            <p:cNvSpPr/>
            <p:nvPr userDrawn="1"/>
          </p:nvSpPr>
          <p:spPr>
            <a:xfrm rot="10800000" flipV="1">
              <a:off x="919162" y="576264"/>
              <a:ext cx="338136" cy="338136"/>
            </a:xfrm>
            <a:custGeom>
              <a:avLst/>
              <a:gdLst>
                <a:gd name="connsiteX0" fmla="*/ 0 w 6400799"/>
                <a:gd name="connsiteY0" fmla="*/ 0 h 6400799"/>
                <a:gd name="connsiteX1" fmla="*/ 6400799 w 6400799"/>
                <a:gd name="connsiteY1" fmla="*/ 6400799 h 6400799"/>
                <a:gd name="connsiteX2" fmla="*/ 0 w 6400799"/>
                <a:gd name="connsiteY2" fmla="*/ 6400799 h 640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00799" h="6400799">
                  <a:moveTo>
                    <a:pt x="0" y="0"/>
                  </a:moveTo>
                  <a:lnTo>
                    <a:pt x="6400799" y="6400799"/>
                  </a:lnTo>
                  <a:lnTo>
                    <a:pt x="0" y="6400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419100" dist="38100" dir="16200000" sx="62000" sy="62000" rotWithShape="0">
                <a:prstClr val="black">
                  <a:alpha val="90000"/>
                </a:prstClr>
              </a:outerShdw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 dirty="0">
                <a:ln>
                  <a:solidFill>
                    <a:schemeClr val="bg1"/>
                  </a:solidFill>
                </a:ln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3" grpId="0" bldLvl="0" animBg="1"/>
      <p:bldP spid="8" grpId="0"/>
      <p:bldP spid="9" grpId="0" bldLvl="0" animBg="1"/>
      <p:bldP spid="10" grpId="0" bldLvl="0" animBg="1"/>
      <p:bldP spid="11" grpId="0"/>
      <p:bldP spid="12" grpId="0"/>
      <p:bldP spid="13" grpId="0" bldLvl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www.99ppt.com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6"/>
  <p:tag name="KSO_WM_TEMPLATE_SCENE_ID" val="1"/>
  <p:tag name="KSO_WM_TEMPLATE_JOB_ID" val="6"/>
  <p:tag name="KSO_WM_TEMPLATE_TOPIC_DEFAULT" val="0"/>
</p:tagLst>
</file>

<file path=ppt/theme/theme1.xml><?xml version="1.0" encoding="utf-8"?>
<a:theme xmlns:a="http://schemas.openxmlformats.org/drawingml/2006/main" name="www.99ppt.com">
  <a:themeElements>
    <a:clrScheme name="自定义 130">
      <a:dk1>
        <a:sysClr val="windowText" lastClr="000000"/>
      </a:dk1>
      <a:lt1>
        <a:sysClr val="window" lastClr="FFFFFF"/>
      </a:lt1>
      <a:dk2>
        <a:srgbClr val="C00000"/>
      </a:dk2>
      <a:lt2>
        <a:srgbClr val="ECE9C6"/>
      </a:lt2>
      <a:accent1>
        <a:srgbClr val="FF0000"/>
      </a:accent1>
      <a:accent2>
        <a:srgbClr val="C00000"/>
      </a:accent2>
      <a:accent3>
        <a:srgbClr val="FF0000"/>
      </a:accent3>
      <a:accent4>
        <a:srgbClr val="C00000"/>
      </a:accent4>
      <a:accent5>
        <a:srgbClr val="FF0000"/>
      </a:accent5>
      <a:accent6>
        <a:srgbClr val="C00000"/>
      </a:accent6>
      <a:hlink>
        <a:srgbClr val="FF0000"/>
      </a:hlink>
      <a:folHlink>
        <a:srgbClr val="C000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">
    <a:dk1>
      <a:srgbClr val="FFFFFF"/>
    </a:dk1>
    <a:lt1>
      <a:srgbClr val="000000"/>
    </a:lt1>
    <a:dk2>
      <a:srgbClr val="FFFFFF"/>
    </a:dk2>
    <a:lt2>
      <a:srgbClr val="FFFFFF"/>
    </a:lt2>
    <a:accent1>
      <a:srgbClr val="FFFFFF"/>
    </a:accent1>
    <a:accent2>
      <a:srgbClr val="FFFFFF"/>
    </a:accent2>
    <a:accent3>
      <a:srgbClr val="FFFFFF"/>
    </a:accent3>
    <a:accent4>
      <a:srgbClr val="FFFFFF"/>
    </a:accent4>
    <a:accent5>
      <a:srgbClr val="FFFFFF"/>
    </a:accent5>
    <a:accent6>
      <a:srgbClr val="FFFFFF"/>
    </a:accent6>
    <a:hlink>
      <a:srgbClr val="FFFFFF"/>
    </a:hlink>
    <a:folHlink>
      <a:srgbClr val="FFFFFF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自定义 1">
    <a:dk1>
      <a:srgbClr val="FFFFFF"/>
    </a:dk1>
    <a:lt1>
      <a:srgbClr val="000000"/>
    </a:lt1>
    <a:dk2>
      <a:srgbClr val="FFFFFF"/>
    </a:dk2>
    <a:lt2>
      <a:srgbClr val="FFFFFF"/>
    </a:lt2>
    <a:accent1>
      <a:srgbClr val="FFFFFF"/>
    </a:accent1>
    <a:accent2>
      <a:srgbClr val="FFFFFF"/>
    </a:accent2>
    <a:accent3>
      <a:srgbClr val="FFFFFF"/>
    </a:accent3>
    <a:accent4>
      <a:srgbClr val="FFFFFF"/>
    </a:accent4>
    <a:accent5>
      <a:srgbClr val="FFFFFF"/>
    </a:accent5>
    <a:accent6>
      <a:srgbClr val="FFFFFF"/>
    </a:accent6>
    <a:hlink>
      <a:srgbClr val="FFFFFF"/>
    </a:hlink>
    <a:folHlink>
      <a:srgbClr val="FFFFFF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自定义 1">
    <a:dk1>
      <a:srgbClr val="FFFFFF"/>
    </a:dk1>
    <a:lt1>
      <a:srgbClr val="000000"/>
    </a:lt1>
    <a:dk2>
      <a:srgbClr val="FFFFFF"/>
    </a:dk2>
    <a:lt2>
      <a:srgbClr val="FFFFFF"/>
    </a:lt2>
    <a:accent1>
      <a:srgbClr val="FFFFFF"/>
    </a:accent1>
    <a:accent2>
      <a:srgbClr val="FFFFFF"/>
    </a:accent2>
    <a:accent3>
      <a:srgbClr val="FFFFFF"/>
    </a:accent3>
    <a:accent4>
      <a:srgbClr val="FFFFFF"/>
    </a:accent4>
    <a:accent5>
      <a:srgbClr val="FFFFFF"/>
    </a:accent5>
    <a:accent6>
      <a:srgbClr val="FFFFFF"/>
    </a:accent6>
    <a:hlink>
      <a:srgbClr val="FFFFFF"/>
    </a:hlink>
    <a:folHlink>
      <a:srgbClr val="FFFFFF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3331</Words>
  <Application>Microsoft Office PowerPoint</Application>
  <PresentationFormat>全屏显示(16:9)</PresentationFormat>
  <Paragraphs>312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1" baseType="lpstr">
      <vt:lpstr>方正兰亭黑_GBK</vt:lpstr>
      <vt:lpstr>Lato Light</vt:lpstr>
      <vt:lpstr>Arial Unicode MS</vt:lpstr>
      <vt:lpstr>Lato</vt:lpstr>
      <vt:lpstr>Bebas Neue</vt:lpstr>
      <vt:lpstr>Latha</vt:lpstr>
      <vt:lpstr>Times New Roman</vt:lpstr>
      <vt:lpstr>Arial</vt:lpstr>
      <vt:lpstr>Calibri</vt:lpstr>
      <vt:lpstr>Open Sans Cond Light</vt:lpstr>
      <vt:lpstr>Open Sans Condensed Light</vt:lpstr>
      <vt:lpstr>微软雅黑</vt:lpstr>
      <vt:lpstr>宋体</vt:lpstr>
      <vt:lpstr>Gill Sans</vt:lpstr>
      <vt:lpstr>Impact</vt:lpstr>
      <vt:lpstr>www.99ppt.com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www.99ppt.com</dc:title>
  <dc:creator>www.99ppt.com</dc:creator>
  <cp:lastModifiedBy>Administrator</cp:lastModifiedBy>
  <cp:revision>2</cp:revision>
  <dcterms:created xsi:type="dcterms:W3CDTF">2015-12-15T03:08:00Z</dcterms:created>
  <dcterms:modified xsi:type="dcterms:W3CDTF">2018-01-26T02:14:27Z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  <property fmtid="{D5CDD505-2E9C-101B-9397-08002B2CF9AE}" pid="3" name="KSORubyTemplateID">
    <vt:lpwstr>2</vt:lpwstr>
  </property>
</Properties>
</file>

<file path=docProps/thumbnail.jpeg>
</file>